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3" r:id="rId2"/>
    <p:sldId id="370" r:id="rId3"/>
    <p:sldId id="375" r:id="rId4"/>
    <p:sldId id="371" r:id="rId5"/>
    <p:sldId id="377" r:id="rId6"/>
    <p:sldId id="376" r:id="rId7"/>
    <p:sldId id="378" r:id="rId8"/>
    <p:sldId id="364" r:id="rId9"/>
    <p:sldId id="365" r:id="rId10"/>
    <p:sldId id="366" r:id="rId11"/>
    <p:sldId id="367" r:id="rId12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16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0767" y="180213"/>
            <a:ext cx="384810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3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0.jpg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2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4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53.jp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30" dirty="0" smtClean="0"/>
              <a:t>Filters</a:t>
            </a:r>
            <a:endParaRPr spc="-30" dirty="0"/>
          </a:p>
        </p:txBody>
      </p:sp>
      <p:sp>
        <p:nvSpPr>
          <p:cNvPr id="2" name="Rectangle 1"/>
          <p:cNvSpPr/>
          <p:nvPr/>
        </p:nvSpPr>
        <p:spPr>
          <a:xfrm>
            <a:off x="596310" y="885825"/>
            <a:ext cx="9525000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latin typeface="Comic Sans MS" panose="030F0702030302020204" pitchFamily="66" charset="0"/>
              </a:rPr>
              <a:t>What are Filters?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Filters means to remove or select specific subset of data for different purposes and 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884" y="2347542"/>
            <a:ext cx="899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200"/>
              </a:spcAft>
            </a:pPr>
            <a:r>
              <a:rPr lang="en-US" sz="2000" b="1" dirty="0" smtClean="0">
                <a:latin typeface="Comic Sans MS" panose="030F0702030302020204" pitchFamily="66" charset="0"/>
              </a:rPr>
              <a:t>Why Use Filters in Tableau?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Performance Optimization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Reduces data size to speed up dashboards.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Minimizes Tableau processing and query response time.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User Interactivity and Analysis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Empowers users to focus on specific data slices.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Useful when different users have different analytical needs.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Data Security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Filters can hide sensitive or confidential information.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Row-Level Security (RLS)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Controls access based on user roles (e.g., sales team vs. managers).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35"/>
              </a:spcBef>
            </a:pPr>
            <a:r>
              <a:rPr spc="-175" dirty="0"/>
              <a:t>Filter</a:t>
            </a:r>
            <a:r>
              <a:rPr spc="5" dirty="0"/>
              <a:t> </a:t>
            </a:r>
            <a:r>
              <a:rPr spc="-10" dirty="0"/>
              <a:t>Values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188361" y="1097915"/>
            <a:ext cx="10274935" cy="5119370"/>
            <a:chOff x="188361" y="1097915"/>
            <a:chExt cx="10274935" cy="511937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1" y="1097915"/>
              <a:ext cx="10274519" cy="511875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87360" y="1790802"/>
              <a:ext cx="5452110" cy="2071370"/>
            </a:xfrm>
            <a:custGeom>
              <a:avLst/>
              <a:gdLst/>
              <a:ahLst/>
              <a:cxnLst/>
              <a:rect l="l" t="t" r="r" b="b"/>
              <a:pathLst>
                <a:path w="5452109" h="2071370">
                  <a:moveTo>
                    <a:pt x="5451916" y="0"/>
                  </a:moveTo>
                  <a:lnTo>
                    <a:pt x="0" y="0"/>
                  </a:lnTo>
                  <a:lnTo>
                    <a:pt x="0" y="2071279"/>
                  </a:lnTo>
                  <a:lnTo>
                    <a:pt x="5451916" y="2071279"/>
                  </a:lnTo>
                  <a:lnTo>
                    <a:pt x="5451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7360" y="1790802"/>
              <a:ext cx="5452110" cy="2071370"/>
            </a:xfrm>
            <a:custGeom>
              <a:avLst/>
              <a:gdLst/>
              <a:ahLst/>
              <a:cxnLst/>
              <a:rect l="l" t="t" r="r" b="b"/>
              <a:pathLst>
                <a:path w="5452109" h="2071370">
                  <a:moveTo>
                    <a:pt x="0" y="2071279"/>
                  </a:moveTo>
                  <a:lnTo>
                    <a:pt x="5451916" y="2071279"/>
                  </a:lnTo>
                  <a:lnTo>
                    <a:pt x="5451916" y="0"/>
                  </a:lnTo>
                  <a:lnTo>
                    <a:pt x="0" y="0"/>
                  </a:lnTo>
                  <a:lnTo>
                    <a:pt x="0" y="2071279"/>
                  </a:lnTo>
                  <a:close/>
                </a:path>
              </a:pathLst>
            </a:custGeom>
            <a:ln w="10683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107" y="2159941"/>
              <a:ext cx="1239363" cy="13958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186" y="2499600"/>
              <a:ext cx="1121206" cy="93566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04078" y="2329023"/>
              <a:ext cx="1139190" cy="1153795"/>
            </a:xfrm>
            <a:custGeom>
              <a:avLst/>
              <a:gdLst/>
              <a:ahLst/>
              <a:cxnLst/>
              <a:rect l="l" t="t" r="r" b="b"/>
              <a:pathLst>
                <a:path w="1139189" h="1153795">
                  <a:moveTo>
                    <a:pt x="1139133" y="0"/>
                  </a:moveTo>
                  <a:lnTo>
                    <a:pt x="1121742" y="34994"/>
                  </a:lnTo>
                  <a:lnTo>
                    <a:pt x="1072412" y="66804"/>
                  </a:lnTo>
                  <a:lnTo>
                    <a:pt x="1037103" y="81182"/>
                  </a:lnTo>
                  <a:lnTo>
                    <a:pt x="995408" y="94366"/>
                  </a:lnTo>
                  <a:lnTo>
                    <a:pt x="947861" y="106223"/>
                  </a:lnTo>
                  <a:lnTo>
                    <a:pt x="894995" y="116619"/>
                  </a:lnTo>
                  <a:lnTo>
                    <a:pt x="837344" y="125423"/>
                  </a:lnTo>
                  <a:lnTo>
                    <a:pt x="775439" y="132502"/>
                  </a:lnTo>
                  <a:lnTo>
                    <a:pt x="709815" y="137723"/>
                  </a:lnTo>
                  <a:lnTo>
                    <a:pt x="641004" y="140952"/>
                  </a:lnTo>
                  <a:lnTo>
                    <a:pt x="569540" y="142058"/>
                  </a:lnTo>
                  <a:lnTo>
                    <a:pt x="498097" y="140952"/>
                  </a:lnTo>
                  <a:lnTo>
                    <a:pt x="429303" y="137723"/>
                  </a:lnTo>
                  <a:lnTo>
                    <a:pt x="363691" y="132502"/>
                  </a:lnTo>
                  <a:lnTo>
                    <a:pt x="301795" y="125423"/>
                  </a:lnTo>
                  <a:lnTo>
                    <a:pt x="244148" y="116619"/>
                  </a:lnTo>
                  <a:lnTo>
                    <a:pt x="191285" y="106223"/>
                  </a:lnTo>
                  <a:lnTo>
                    <a:pt x="143738" y="94366"/>
                  </a:lnTo>
                  <a:lnTo>
                    <a:pt x="102042" y="81182"/>
                  </a:lnTo>
                  <a:lnTo>
                    <a:pt x="66730" y="66804"/>
                  </a:lnTo>
                  <a:lnTo>
                    <a:pt x="17394" y="34994"/>
                  </a:lnTo>
                  <a:lnTo>
                    <a:pt x="0" y="0"/>
                  </a:lnTo>
                  <a:lnTo>
                    <a:pt x="0" y="1011607"/>
                  </a:lnTo>
                  <a:lnTo>
                    <a:pt x="17394" y="1046602"/>
                  </a:lnTo>
                  <a:lnTo>
                    <a:pt x="66730" y="1078411"/>
                  </a:lnTo>
                  <a:lnTo>
                    <a:pt x="102042" y="1092789"/>
                  </a:lnTo>
                  <a:lnTo>
                    <a:pt x="143738" y="1105973"/>
                  </a:lnTo>
                  <a:lnTo>
                    <a:pt x="191285" y="1117830"/>
                  </a:lnTo>
                  <a:lnTo>
                    <a:pt x="244148" y="1128227"/>
                  </a:lnTo>
                  <a:lnTo>
                    <a:pt x="301795" y="1137031"/>
                  </a:lnTo>
                  <a:lnTo>
                    <a:pt x="363691" y="1144109"/>
                  </a:lnTo>
                  <a:lnTo>
                    <a:pt x="429303" y="1149330"/>
                  </a:lnTo>
                  <a:lnTo>
                    <a:pt x="498097" y="1152559"/>
                  </a:lnTo>
                  <a:lnTo>
                    <a:pt x="569540" y="1153665"/>
                  </a:lnTo>
                  <a:lnTo>
                    <a:pt x="641004" y="1152559"/>
                  </a:lnTo>
                  <a:lnTo>
                    <a:pt x="709815" y="1149330"/>
                  </a:lnTo>
                  <a:lnTo>
                    <a:pt x="775439" y="1144109"/>
                  </a:lnTo>
                  <a:lnTo>
                    <a:pt x="837344" y="1137031"/>
                  </a:lnTo>
                  <a:lnTo>
                    <a:pt x="894995" y="1128227"/>
                  </a:lnTo>
                  <a:lnTo>
                    <a:pt x="947861" y="1117830"/>
                  </a:lnTo>
                  <a:lnTo>
                    <a:pt x="995408" y="1105973"/>
                  </a:lnTo>
                  <a:lnTo>
                    <a:pt x="1037103" y="1092790"/>
                  </a:lnTo>
                  <a:lnTo>
                    <a:pt x="1072412" y="1078411"/>
                  </a:lnTo>
                  <a:lnTo>
                    <a:pt x="1121742" y="1046602"/>
                  </a:lnTo>
                  <a:lnTo>
                    <a:pt x="1139133" y="1011607"/>
                  </a:lnTo>
                  <a:lnTo>
                    <a:pt x="113913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4078" y="2186857"/>
              <a:ext cx="1139190" cy="284480"/>
            </a:xfrm>
            <a:custGeom>
              <a:avLst/>
              <a:gdLst/>
              <a:ahLst/>
              <a:cxnLst/>
              <a:rect l="l" t="t" r="r" b="b"/>
              <a:pathLst>
                <a:path w="1139189" h="284480">
                  <a:moveTo>
                    <a:pt x="569540" y="0"/>
                  </a:moveTo>
                  <a:lnTo>
                    <a:pt x="498097" y="1107"/>
                  </a:lnTo>
                  <a:lnTo>
                    <a:pt x="429303" y="4342"/>
                  </a:lnTo>
                  <a:lnTo>
                    <a:pt x="363691" y="9570"/>
                  </a:lnTo>
                  <a:lnTo>
                    <a:pt x="301795" y="16658"/>
                  </a:lnTo>
                  <a:lnTo>
                    <a:pt x="244148" y="25473"/>
                  </a:lnTo>
                  <a:lnTo>
                    <a:pt x="191285" y="35882"/>
                  </a:lnTo>
                  <a:lnTo>
                    <a:pt x="143738" y="47751"/>
                  </a:lnTo>
                  <a:lnTo>
                    <a:pt x="102042" y="60947"/>
                  </a:lnTo>
                  <a:lnTo>
                    <a:pt x="66730" y="75337"/>
                  </a:lnTo>
                  <a:lnTo>
                    <a:pt x="17394" y="107163"/>
                  </a:lnTo>
                  <a:lnTo>
                    <a:pt x="0" y="142165"/>
                  </a:lnTo>
                  <a:lnTo>
                    <a:pt x="4437" y="159994"/>
                  </a:lnTo>
                  <a:lnTo>
                    <a:pt x="38336" y="193529"/>
                  </a:lnTo>
                  <a:lnTo>
                    <a:pt x="102042" y="223348"/>
                  </a:lnTo>
                  <a:lnTo>
                    <a:pt x="143738" y="236532"/>
                  </a:lnTo>
                  <a:lnTo>
                    <a:pt x="191285" y="248388"/>
                  </a:lnTo>
                  <a:lnTo>
                    <a:pt x="244148" y="258785"/>
                  </a:lnTo>
                  <a:lnTo>
                    <a:pt x="301795" y="267589"/>
                  </a:lnTo>
                  <a:lnTo>
                    <a:pt x="363691" y="274668"/>
                  </a:lnTo>
                  <a:lnTo>
                    <a:pt x="429303" y="279888"/>
                  </a:lnTo>
                  <a:lnTo>
                    <a:pt x="498097" y="283118"/>
                  </a:lnTo>
                  <a:lnTo>
                    <a:pt x="569540" y="284224"/>
                  </a:lnTo>
                  <a:lnTo>
                    <a:pt x="641004" y="283118"/>
                  </a:lnTo>
                  <a:lnTo>
                    <a:pt x="709815" y="279888"/>
                  </a:lnTo>
                  <a:lnTo>
                    <a:pt x="775439" y="274668"/>
                  </a:lnTo>
                  <a:lnTo>
                    <a:pt x="837344" y="267589"/>
                  </a:lnTo>
                  <a:lnTo>
                    <a:pt x="894995" y="258785"/>
                  </a:lnTo>
                  <a:lnTo>
                    <a:pt x="947861" y="248388"/>
                  </a:lnTo>
                  <a:lnTo>
                    <a:pt x="995408" y="236532"/>
                  </a:lnTo>
                  <a:lnTo>
                    <a:pt x="1037103" y="223348"/>
                  </a:lnTo>
                  <a:lnTo>
                    <a:pt x="1072412" y="208969"/>
                  </a:lnTo>
                  <a:lnTo>
                    <a:pt x="1121742" y="177160"/>
                  </a:lnTo>
                  <a:lnTo>
                    <a:pt x="1139133" y="142165"/>
                  </a:lnTo>
                  <a:lnTo>
                    <a:pt x="1134697" y="124334"/>
                  </a:lnTo>
                  <a:lnTo>
                    <a:pt x="1100803" y="90786"/>
                  </a:lnTo>
                  <a:lnTo>
                    <a:pt x="1037103" y="60947"/>
                  </a:lnTo>
                  <a:lnTo>
                    <a:pt x="995408" y="47751"/>
                  </a:lnTo>
                  <a:lnTo>
                    <a:pt x="947861" y="35882"/>
                  </a:lnTo>
                  <a:lnTo>
                    <a:pt x="894995" y="25473"/>
                  </a:lnTo>
                  <a:lnTo>
                    <a:pt x="837344" y="16658"/>
                  </a:lnTo>
                  <a:lnTo>
                    <a:pt x="775439" y="9570"/>
                  </a:lnTo>
                  <a:lnTo>
                    <a:pt x="709815" y="4342"/>
                  </a:lnTo>
                  <a:lnTo>
                    <a:pt x="641004" y="1107"/>
                  </a:lnTo>
                  <a:lnTo>
                    <a:pt x="56954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04078" y="2186857"/>
              <a:ext cx="1139190" cy="1296035"/>
            </a:xfrm>
            <a:custGeom>
              <a:avLst/>
              <a:gdLst/>
              <a:ahLst/>
              <a:cxnLst/>
              <a:rect l="l" t="t" r="r" b="b"/>
              <a:pathLst>
                <a:path w="1139189" h="1296035">
                  <a:moveTo>
                    <a:pt x="1139133" y="142165"/>
                  </a:moveTo>
                  <a:lnTo>
                    <a:pt x="1121742" y="177160"/>
                  </a:lnTo>
                  <a:lnTo>
                    <a:pt x="1072412" y="208969"/>
                  </a:lnTo>
                  <a:lnTo>
                    <a:pt x="1037103" y="223348"/>
                  </a:lnTo>
                  <a:lnTo>
                    <a:pt x="995408" y="236532"/>
                  </a:lnTo>
                  <a:lnTo>
                    <a:pt x="947861" y="248388"/>
                  </a:lnTo>
                  <a:lnTo>
                    <a:pt x="894995" y="258785"/>
                  </a:lnTo>
                  <a:lnTo>
                    <a:pt x="837344" y="267589"/>
                  </a:lnTo>
                  <a:lnTo>
                    <a:pt x="775439" y="274668"/>
                  </a:lnTo>
                  <a:lnTo>
                    <a:pt x="709815" y="279888"/>
                  </a:lnTo>
                  <a:lnTo>
                    <a:pt x="641004" y="283118"/>
                  </a:lnTo>
                  <a:lnTo>
                    <a:pt x="569540" y="284224"/>
                  </a:lnTo>
                  <a:lnTo>
                    <a:pt x="498097" y="283118"/>
                  </a:lnTo>
                  <a:lnTo>
                    <a:pt x="429303" y="279888"/>
                  </a:lnTo>
                  <a:lnTo>
                    <a:pt x="363691" y="274668"/>
                  </a:lnTo>
                  <a:lnTo>
                    <a:pt x="301795" y="267589"/>
                  </a:lnTo>
                  <a:lnTo>
                    <a:pt x="244148" y="258785"/>
                  </a:lnTo>
                  <a:lnTo>
                    <a:pt x="191285" y="248388"/>
                  </a:lnTo>
                  <a:lnTo>
                    <a:pt x="143738" y="236532"/>
                  </a:lnTo>
                  <a:lnTo>
                    <a:pt x="102042" y="223348"/>
                  </a:lnTo>
                  <a:lnTo>
                    <a:pt x="66730" y="208969"/>
                  </a:lnTo>
                  <a:lnTo>
                    <a:pt x="17394" y="177160"/>
                  </a:lnTo>
                  <a:lnTo>
                    <a:pt x="0" y="142165"/>
                  </a:lnTo>
                  <a:lnTo>
                    <a:pt x="4437" y="124334"/>
                  </a:lnTo>
                  <a:lnTo>
                    <a:pt x="38336" y="90786"/>
                  </a:lnTo>
                  <a:lnTo>
                    <a:pt x="102042" y="60947"/>
                  </a:lnTo>
                  <a:lnTo>
                    <a:pt x="143738" y="47751"/>
                  </a:lnTo>
                  <a:lnTo>
                    <a:pt x="191285" y="35882"/>
                  </a:lnTo>
                  <a:lnTo>
                    <a:pt x="244148" y="25473"/>
                  </a:lnTo>
                  <a:lnTo>
                    <a:pt x="301795" y="16658"/>
                  </a:lnTo>
                  <a:lnTo>
                    <a:pt x="363691" y="9570"/>
                  </a:lnTo>
                  <a:lnTo>
                    <a:pt x="429303" y="4342"/>
                  </a:lnTo>
                  <a:lnTo>
                    <a:pt x="498097" y="1107"/>
                  </a:lnTo>
                  <a:lnTo>
                    <a:pt x="569540" y="0"/>
                  </a:lnTo>
                  <a:lnTo>
                    <a:pt x="641004" y="1107"/>
                  </a:lnTo>
                  <a:lnTo>
                    <a:pt x="709815" y="4342"/>
                  </a:lnTo>
                  <a:lnTo>
                    <a:pt x="775439" y="9570"/>
                  </a:lnTo>
                  <a:lnTo>
                    <a:pt x="837344" y="16658"/>
                  </a:lnTo>
                  <a:lnTo>
                    <a:pt x="894995" y="25473"/>
                  </a:lnTo>
                  <a:lnTo>
                    <a:pt x="947861" y="35882"/>
                  </a:lnTo>
                  <a:lnTo>
                    <a:pt x="995408" y="47751"/>
                  </a:lnTo>
                  <a:lnTo>
                    <a:pt x="1037103" y="60947"/>
                  </a:lnTo>
                  <a:lnTo>
                    <a:pt x="1072412" y="75337"/>
                  </a:lnTo>
                  <a:lnTo>
                    <a:pt x="1121742" y="107163"/>
                  </a:lnTo>
                  <a:lnTo>
                    <a:pt x="1139133" y="142165"/>
                  </a:lnTo>
                  <a:lnTo>
                    <a:pt x="1139133" y="1153772"/>
                  </a:lnTo>
                  <a:lnTo>
                    <a:pt x="1121742" y="1188767"/>
                  </a:lnTo>
                  <a:lnTo>
                    <a:pt x="1072412" y="1220577"/>
                  </a:lnTo>
                  <a:lnTo>
                    <a:pt x="1037103" y="1234955"/>
                  </a:lnTo>
                  <a:lnTo>
                    <a:pt x="995408" y="1248139"/>
                  </a:lnTo>
                  <a:lnTo>
                    <a:pt x="947861" y="1259996"/>
                  </a:lnTo>
                  <a:lnTo>
                    <a:pt x="894995" y="1270392"/>
                  </a:lnTo>
                  <a:lnTo>
                    <a:pt x="837344" y="1279196"/>
                  </a:lnTo>
                  <a:lnTo>
                    <a:pt x="775439" y="1286275"/>
                  </a:lnTo>
                  <a:lnTo>
                    <a:pt x="709815" y="1291495"/>
                  </a:lnTo>
                  <a:lnTo>
                    <a:pt x="641004" y="1294725"/>
                  </a:lnTo>
                  <a:lnTo>
                    <a:pt x="569540" y="1295831"/>
                  </a:lnTo>
                  <a:lnTo>
                    <a:pt x="498097" y="1294725"/>
                  </a:lnTo>
                  <a:lnTo>
                    <a:pt x="429303" y="1291495"/>
                  </a:lnTo>
                  <a:lnTo>
                    <a:pt x="363691" y="1286275"/>
                  </a:lnTo>
                  <a:lnTo>
                    <a:pt x="301795" y="1279196"/>
                  </a:lnTo>
                  <a:lnTo>
                    <a:pt x="244148" y="1270392"/>
                  </a:lnTo>
                  <a:lnTo>
                    <a:pt x="191285" y="1259995"/>
                  </a:lnTo>
                  <a:lnTo>
                    <a:pt x="143738" y="1248139"/>
                  </a:lnTo>
                  <a:lnTo>
                    <a:pt x="102042" y="1234955"/>
                  </a:lnTo>
                  <a:lnTo>
                    <a:pt x="66730" y="1220577"/>
                  </a:lnTo>
                  <a:lnTo>
                    <a:pt x="17394" y="1188767"/>
                  </a:lnTo>
                  <a:lnTo>
                    <a:pt x="0" y="1153772"/>
                  </a:lnTo>
                  <a:lnTo>
                    <a:pt x="0" y="142165"/>
                  </a:lnTo>
                </a:path>
              </a:pathLst>
            </a:custGeom>
            <a:ln w="106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99276" y="2569144"/>
            <a:ext cx="747395" cy="640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">
              <a:lnSpc>
                <a:spcPct val="100899"/>
              </a:lnSpc>
              <a:spcBef>
                <a:spcPts val="95"/>
              </a:spcBef>
            </a:pP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0" dirty="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52282" y="2403470"/>
            <a:ext cx="959485" cy="899794"/>
            <a:chOff x="3752282" y="2403470"/>
            <a:chExt cx="959485" cy="899794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2282" y="2403470"/>
              <a:ext cx="959383" cy="8997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9988" y="2682888"/>
              <a:ext cx="943971" cy="4934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779240" y="2430398"/>
              <a:ext cx="859790" cy="800100"/>
            </a:xfrm>
            <a:custGeom>
              <a:avLst/>
              <a:gdLst/>
              <a:ahLst/>
              <a:cxnLst/>
              <a:rect l="l" t="t" r="r" b="b"/>
              <a:pathLst>
                <a:path w="859789" h="800100">
                  <a:moveTo>
                    <a:pt x="859218" y="100076"/>
                  </a:moveTo>
                  <a:lnTo>
                    <a:pt x="837311" y="68465"/>
                  </a:lnTo>
                  <a:lnTo>
                    <a:pt x="776325" y="40995"/>
                  </a:lnTo>
                  <a:lnTo>
                    <a:pt x="733386" y="29324"/>
                  </a:lnTo>
                  <a:lnTo>
                    <a:pt x="683336" y="19316"/>
                  </a:lnTo>
                  <a:lnTo>
                    <a:pt x="627037" y="11176"/>
                  </a:lnTo>
                  <a:lnTo>
                    <a:pt x="565404" y="5105"/>
                  </a:lnTo>
                  <a:lnTo>
                    <a:pt x="499300" y="1308"/>
                  </a:lnTo>
                  <a:lnTo>
                    <a:pt x="429615" y="0"/>
                  </a:lnTo>
                  <a:lnTo>
                    <a:pt x="359943" y="1308"/>
                  </a:lnTo>
                  <a:lnTo>
                    <a:pt x="293852" y="5105"/>
                  </a:lnTo>
                  <a:lnTo>
                    <a:pt x="232219" y="11176"/>
                  </a:lnTo>
                  <a:lnTo>
                    <a:pt x="175933" y="19316"/>
                  </a:lnTo>
                  <a:lnTo>
                    <a:pt x="125869" y="29324"/>
                  </a:lnTo>
                  <a:lnTo>
                    <a:pt x="82918" y="40995"/>
                  </a:lnTo>
                  <a:lnTo>
                    <a:pt x="21920" y="68465"/>
                  </a:lnTo>
                  <a:lnTo>
                    <a:pt x="0" y="100076"/>
                  </a:lnTo>
                  <a:lnTo>
                    <a:pt x="0" y="699820"/>
                  </a:lnTo>
                  <a:lnTo>
                    <a:pt x="21920" y="731418"/>
                  </a:lnTo>
                  <a:lnTo>
                    <a:pt x="82918" y="758863"/>
                  </a:lnTo>
                  <a:lnTo>
                    <a:pt x="125869" y="770521"/>
                  </a:lnTo>
                  <a:lnTo>
                    <a:pt x="175933" y="780503"/>
                  </a:lnTo>
                  <a:lnTo>
                    <a:pt x="232219" y="788631"/>
                  </a:lnTo>
                  <a:lnTo>
                    <a:pt x="293852" y="794702"/>
                  </a:lnTo>
                  <a:lnTo>
                    <a:pt x="359943" y="798487"/>
                  </a:lnTo>
                  <a:lnTo>
                    <a:pt x="429615" y="799795"/>
                  </a:lnTo>
                  <a:lnTo>
                    <a:pt x="499300" y="798487"/>
                  </a:lnTo>
                  <a:lnTo>
                    <a:pt x="565404" y="794702"/>
                  </a:lnTo>
                  <a:lnTo>
                    <a:pt x="627037" y="788631"/>
                  </a:lnTo>
                  <a:lnTo>
                    <a:pt x="683336" y="780503"/>
                  </a:lnTo>
                  <a:lnTo>
                    <a:pt x="733386" y="770521"/>
                  </a:lnTo>
                  <a:lnTo>
                    <a:pt x="776325" y="758863"/>
                  </a:lnTo>
                  <a:lnTo>
                    <a:pt x="837311" y="731418"/>
                  </a:lnTo>
                  <a:lnTo>
                    <a:pt x="859218" y="699820"/>
                  </a:lnTo>
                  <a:lnTo>
                    <a:pt x="859218" y="100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9252" y="2430386"/>
              <a:ext cx="859790" cy="800100"/>
            </a:xfrm>
            <a:custGeom>
              <a:avLst/>
              <a:gdLst/>
              <a:ahLst/>
              <a:cxnLst/>
              <a:rect l="l" t="t" r="r" b="b"/>
              <a:pathLst>
                <a:path w="859789" h="800100">
                  <a:moveTo>
                    <a:pt x="859206" y="100081"/>
                  </a:moveTo>
                  <a:lnTo>
                    <a:pt x="837306" y="131643"/>
                  </a:lnTo>
                  <a:lnTo>
                    <a:pt x="776322" y="159082"/>
                  </a:lnTo>
                  <a:lnTo>
                    <a:pt x="733383" y="170737"/>
                  </a:lnTo>
                  <a:lnTo>
                    <a:pt x="683327" y="180738"/>
                  </a:lnTo>
                  <a:lnTo>
                    <a:pt x="627036" y="188879"/>
                  </a:lnTo>
                  <a:lnTo>
                    <a:pt x="565396" y="194950"/>
                  </a:lnTo>
                  <a:lnTo>
                    <a:pt x="499290" y="198745"/>
                  </a:lnTo>
                  <a:lnTo>
                    <a:pt x="429603" y="200057"/>
                  </a:lnTo>
                  <a:lnTo>
                    <a:pt x="359942" y="198745"/>
                  </a:lnTo>
                  <a:lnTo>
                    <a:pt x="293851" y="194950"/>
                  </a:lnTo>
                  <a:lnTo>
                    <a:pt x="232216" y="188879"/>
                  </a:lnTo>
                  <a:lnTo>
                    <a:pt x="175925" y="180738"/>
                  </a:lnTo>
                  <a:lnTo>
                    <a:pt x="125862" y="170737"/>
                  </a:lnTo>
                  <a:lnTo>
                    <a:pt x="82915" y="159082"/>
                  </a:lnTo>
                  <a:lnTo>
                    <a:pt x="21910" y="131643"/>
                  </a:lnTo>
                  <a:lnTo>
                    <a:pt x="0" y="100081"/>
                  </a:lnTo>
                  <a:lnTo>
                    <a:pt x="5625" y="83860"/>
                  </a:lnTo>
                  <a:lnTo>
                    <a:pt x="47969" y="54111"/>
                  </a:lnTo>
                  <a:lnTo>
                    <a:pt x="125862" y="29332"/>
                  </a:lnTo>
                  <a:lnTo>
                    <a:pt x="175925" y="19325"/>
                  </a:lnTo>
                  <a:lnTo>
                    <a:pt x="232216" y="11180"/>
                  </a:lnTo>
                  <a:lnTo>
                    <a:pt x="293851" y="5107"/>
                  </a:lnTo>
                  <a:lnTo>
                    <a:pt x="359942" y="1311"/>
                  </a:lnTo>
                  <a:lnTo>
                    <a:pt x="429603" y="0"/>
                  </a:lnTo>
                  <a:lnTo>
                    <a:pt x="499290" y="1311"/>
                  </a:lnTo>
                  <a:lnTo>
                    <a:pt x="565396" y="5107"/>
                  </a:lnTo>
                  <a:lnTo>
                    <a:pt x="627036" y="11180"/>
                  </a:lnTo>
                  <a:lnTo>
                    <a:pt x="683327" y="19325"/>
                  </a:lnTo>
                  <a:lnTo>
                    <a:pt x="733383" y="29332"/>
                  </a:lnTo>
                  <a:lnTo>
                    <a:pt x="776322" y="40997"/>
                  </a:lnTo>
                  <a:lnTo>
                    <a:pt x="837306" y="68468"/>
                  </a:lnTo>
                  <a:lnTo>
                    <a:pt x="859206" y="100081"/>
                  </a:lnTo>
                  <a:lnTo>
                    <a:pt x="859206" y="699825"/>
                  </a:lnTo>
                  <a:lnTo>
                    <a:pt x="837306" y="731428"/>
                  </a:lnTo>
                  <a:lnTo>
                    <a:pt x="776322" y="758872"/>
                  </a:lnTo>
                  <a:lnTo>
                    <a:pt x="733383" y="770521"/>
                  </a:lnTo>
                  <a:lnTo>
                    <a:pt x="683327" y="780513"/>
                  </a:lnTo>
                  <a:lnTo>
                    <a:pt x="627036" y="788643"/>
                  </a:lnTo>
                  <a:lnTo>
                    <a:pt x="565396" y="794704"/>
                  </a:lnTo>
                  <a:lnTo>
                    <a:pt x="499290" y="798492"/>
                  </a:lnTo>
                  <a:lnTo>
                    <a:pt x="429603" y="799800"/>
                  </a:lnTo>
                  <a:lnTo>
                    <a:pt x="359942" y="798492"/>
                  </a:lnTo>
                  <a:lnTo>
                    <a:pt x="293851" y="794704"/>
                  </a:lnTo>
                  <a:lnTo>
                    <a:pt x="232216" y="788643"/>
                  </a:lnTo>
                  <a:lnTo>
                    <a:pt x="175925" y="780513"/>
                  </a:lnTo>
                  <a:lnTo>
                    <a:pt x="125862" y="770521"/>
                  </a:lnTo>
                  <a:lnTo>
                    <a:pt x="82915" y="758872"/>
                  </a:lnTo>
                  <a:lnTo>
                    <a:pt x="21910" y="731428"/>
                  </a:lnTo>
                  <a:lnTo>
                    <a:pt x="0" y="699825"/>
                  </a:lnTo>
                  <a:lnTo>
                    <a:pt x="0" y="100081"/>
                  </a:lnTo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884924" y="2739615"/>
            <a:ext cx="64833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-10" dirty="0">
                <a:latin typeface="Calibri"/>
                <a:cs typeface="Calibri"/>
              </a:rPr>
              <a:t>Context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42087" y="1294771"/>
            <a:ext cx="1965325" cy="1978025"/>
            <a:chOff x="5242087" y="1294771"/>
            <a:chExt cx="1965325" cy="1978025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2087" y="1294771"/>
              <a:ext cx="1965001" cy="7177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9755" y="2443204"/>
              <a:ext cx="1063412" cy="82928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36725" y="2470120"/>
              <a:ext cx="963294" cy="729615"/>
            </a:xfrm>
            <a:custGeom>
              <a:avLst/>
              <a:gdLst/>
              <a:ahLst/>
              <a:cxnLst/>
              <a:rect l="l" t="t" r="r" b="b"/>
              <a:pathLst>
                <a:path w="963295" h="729614">
                  <a:moveTo>
                    <a:pt x="963236" y="0"/>
                  </a:moveTo>
                  <a:lnTo>
                    <a:pt x="0" y="0"/>
                  </a:lnTo>
                  <a:lnTo>
                    <a:pt x="0" y="729305"/>
                  </a:lnTo>
                  <a:lnTo>
                    <a:pt x="963236" y="729305"/>
                  </a:lnTo>
                  <a:lnTo>
                    <a:pt x="963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36725" y="2470120"/>
              <a:ext cx="963294" cy="729615"/>
            </a:xfrm>
            <a:custGeom>
              <a:avLst/>
              <a:gdLst/>
              <a:ahLst/>
              <a:cxnLst/>
              <a:rect l="l" t="t" r="r" b="b"/>
              <a:pathLst>
                <a:path w="963295" h="729614">
                  <a:moveTo>
                    <a:pt x="0" y="729305"/>
                  </a:moveTo>
                  <a:lnTo>
                    <a:pt x="963236" y="729305"/>
                  </a:lnTo>
                  <a:lnTo>
                    <a:pt x="963236" y="0"/>
                  </a:lnTo>
                  <a:lnTo>
                    <a:pt x="0" y="0"/>
                  </a:lnTo>
                  <a:lnTo>
                    <a:pt x="0" y="729305"/>
                  </a:lnTo>
                  <a:close/>
                </a:path>
              </a:pathLst>
            </a:custGeom>
            <a:ln w="106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8725" y="2704677"/>
              <a:ext cx="435382" cy="47936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067938" y="2468913"/>
            <a:ext cx="485140" cy="2565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b="1" spc="-20" dirty="0">
                <a:latin typeface="Tahoma"/>
                <a:cs typeface="Tahoma"/>
              </a:rPr>
              <a:t>View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05587" y="1097915"/>
            <a:ext cx="8049259" cy="4084954"/>
            <a:chOff x="505587" y="1097915"/>
            <a:chExt cx="8049259" cy="4084954"/>
          </a:xfrm>
        </p:grpSpPr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7018" y="1097915"/>
              <a:ext cx="2182051" cy="1173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46855" y="2564968"/>
              <a:ext cx="607480" cy="59728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973825" y="2591885"/>
              <a:ext cx="507365" cy="497840"/>
            </a:xfrm>
            <a:custGeom>
              <a:avLst/>
              <a:gdLst/>
              <a:ahLst/>
              <a:cxnLst/>
              <a:rect l="l" t="t" r="r" b="b"/>
              <a:pathLst>
                <a:path w="507365" h="497839">
                  <a:moveTo>
                    <a:pt x="253652" y="0"/>
                  </a:moveTo>
                  <a:lnTo>
                    <a:pt x="208083" y="4008"/>
                  </a:lnTo>
                  <a:lnTo>
                    <a:pt x="165184" y="15565"/>
                  </a:lnTo>
                  <a:lnTo>
                    <a:pt x="125672" y="33965"/>
                  </a:lnTo>
                  <a:lnTo>
                    <a:pt x="90267" y="58506"/>
                  </a:lnTo>
                  <a:lnTo>
                    <a:pt x="59688" y="88481"/>
                  </a:lnTo>
                  <a:lnTo>
                    <a:pt x="34652" y="123188"/>
                  </a:lnTo>
                  <a:lnTo>
                    <a:pt x="15880" y="161922"/>
                  </a:lnTo>
                  <a:lnTo>
                    <a:pt x="4089" y="203980"/>
                  </a:lnTo>
                  <a:lnTo>
                    <a:pt x="0" y="248656"/>
                  </a:lnTo>
                  <a:lnTo>
                    <a:pt x="4089" y="293360"/>
                  </a:lnTo>
                  <a:lnTo>
                    <a:pt x="15880" y="335432"/>
                  </a:lnTo>
                  <a:lnTo>
                    <a:pt x="34652" y="374170"/>
                  </a:lnTo>
                  <a:lnTo>
                    <a:pt x="59688" y="408874"/>
                  </a:lnTo>
                  <a:lnTo>
                    <a:pt x="90267" y="438841"/>
                  </a:lnTo>
                  <a:lnTo>
                    <a:pt x="125672" y="463369"/>
                  </a:lnTo>
                  <a:lnTo>
                    <a:pt x="165184" y="481759"/>
                  </a:lnTo>
                  <a:lnTo>
                    <a:pt x="208083" y="493306"/>
                  </a:lnTo>
                  <a:lnTo>
                    <a:pt x="253652" y="497312"/>
                  </a:lnTo>
                  <a:lnTo>
                    <a:pt x="299248" y="493306"/>
                  </a:lnTo>
                  <a:lnTo>
                    <a:pt x="342163" y="481759"/>
                  </a:lnTo>
                  <a:lnTo>
                    <a:pt x="381679" y="463369"/>
                  </a:lnTo>
                  <a:lnTo>
                    <a:pt x="417080" y="438841"/>
                  </a:lnTo>
                  <a:lnTo>
                    <a:pt x="447651" y="408874"/>
                  </a:lnTo>
                  <a:lnTo>
                    <a:pt x="472675" y="374170"/>
                  </a:lnTo>
                  <a:lnTo>
                    <a:pt x="491436" y="335432"/>
                  </a:lnTo>
                  <a:lnTo>
                    <a:pt x="503218" y="293360"/>
                  </a:lnTo>
                  <a:lnTo>
                    <a:pt x="507304" y="248656"/>
                  </a:lnTo>
                  <a:lnTo>
                    <a:pt x="503218" y="203980"/>
                  </a:lnTo>
                  <a:lnTo>
                    <a:pt x="491436" y="161922"/>
                  </a:lnTo>
                  <a:lnTo>
                    <a:pt x="472675" y="123188"/>
                  </a:lnTo>
                  <a:lnTo>
                    <a:pt x="447651" y="88481"/>
                  </a:lnTo>
                  <a:lnTo>
                    <a:pt x="417080" y="58506"/>
                  </a:lnTo>
                  <a:lnTo>
                    <a:pt x="381679" y="33965"/>
                  </a:lnTo>
                  <a:lnTo>
                    <a:pt x="342163" y="15565"/>
                  </a:lnTo>
                  <a:lnTo>
                    <a:pt x="299248" y="4008"/>
                  </a:lnTo>
                  <a:lnTo>
                    <a:pt x="253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973825" y="2591885"/>
              <a:ext cx="507365" cy="497840"/>
            </a:xfrm>
            <a:custGeom>
              <a:avLst/>
              <a:gdLst/>
              <a:ahLst/>
              <a:cxnLst/>
              <a:rect l="l" t="t" r="r" b="b"/>
              <a:pathLst>
                <a:path w="507365" h="497839">
                  <a:moveTo>
                    <a:pt x="0" y="248656"/>
                  </a:moveTo>
                  <a:lnTo>
                    <a:pt x="4089" y="203980"/>
                  </a:lnTo>
                  <a:lnTo>
                    <a:pt x="15880" y="161922"/>
                  </a:lnTo>
                  <a:lnTo>
                    <a:pt x="34652" y="123188"/>
                  </a:lnTo>
                  <a:lnTo>
                    <a:pt x="59688" y="88481"/>
                  </a:lnTo>
                  <a:lnTo>
                    <a:pt x="90267" y="58506"/>
                  </a:lnTo>
                  <a:lnTo>
                    <a:pt x="125672" y="33965"/>
                  </a:lnTo>
                  <a:lnTo>
                    <a:pt x="165184" y="15565"/>
                  </a:lnTo>
                  <a:lnTo>
                    <a:pt x="208083" y="4008"/>
                  </a:lnTo>
                  <a:lnTo>
                    <a:pt x="253652" y="0"/>
                  </a:lnTo>
                  <a:lnTo>
                    <a:pt x="299248" y="4008"/>
                  </a:lnTo>
                  <a:lnTo>
                    <a:pt x="342163" y="15565"/>
                  </a:lnTo>
                  <a:lnTo>
                    <a:pt x="381679" y="33965"/>
                  </a:lnTo>
                  <a:lnTo>
                    <a:pt x="417080" y="58506"/>
                  </a:lnTo>
                  <a:lnTo>
                    <a:pt x="447651" y="88481"/>
                  </a:lnTo>
                  <a:lnTo>
                    <a:pt x="472675" y="123188"/>
                  </a:lnTo>
                  <a:lnTo>
                    <a:pt x="491436" y="161922"/>
                  </a:lnTo>
                  <a:lnTo>
                    <a:pt x="503218" y="203980"/>
                  </a:lnTo>
                  <a:lnTo>
                    <a:pt x="507304" y="248656"/>
                  </a:lnTo>
                  <a:lnTo>
                    <a:pt x="503218" y="293360"/>
                  </a:lnTo>
                  <a:lnTo>
                    <a:pt x="491436" y="335432"/>
                  </a:lnTo>
                  <a:lnTo>
                    <a:pt x="472675" y="374170"/>
                  </a:lnTo>
                  <a:lnTo>
                    <a:pt x="447651" y="408874"/>
                  </a:lnTo>
                  <a:lnTo>
                    <a:pt x="417080" y="438841"/>
                  </a:lnTo>
                  <a:lnTo>
                    <a:pt x="381679" y="463369"/>
                  </a:lnTo>
                  <a:lnTo>
                    <a:pt x="342163" y="481759"/>
                  </a:lnTo>
                  <a:lnTo>
                    <a:pt x="299248" y="493306"/>
                  </a:lnTo>
                  <a:lnTo>
                    <a:pt x="253652" y="497312"/>
                  </a:lnTo>
                  <a:lnTo>
                    <a:pt x="208083" y="493306"/>
                  </a:lnTo>
                  <a:lnTo>
                    <a:pt x="165184" y="481759"/>
                  </a:lnTo>
                  <a:lnTo>
                    <a:pt x="125672" y="463369"/>
                  </a:lnTo>
                  <a:lnTo>
                    <a:pt x="90267" y="438841"/>
                  </a:lnTo>
                  <a:lnTo>
                    <a:pt x="59688" y="408874"/>
                  </a:lnTo>
                  <a:lnTo>
                    <a:pt x="34652" y="374170"/>
                  </a:lnTo>
                  <a:lnTo>
                    <a:pt x="15880" y="335432"/>
                  </a:lnTo>
                  <a:lnTo>
                    <a:pt x="4089" y="293360"/>
                  </a:lnTo>
                  <a:lnTo>
                    <a:pt x="0" y="248656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1619" y="2667507"/>
              <a:ext cx="391715" cy="39092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243201" y="2798457"/>
              <a:ext cx="3594100" cy="68580"/>
            </a:xfrm>
            <a:custGeom>
              <a:avLst/>
              <a:gdLst/>
              <a:ahLst/>
              <a:cxnLst/>
              <a:rect l="l" t="t" r="r" b="b"/>
              <a:pathLst>
                <a:path w="3594100" h="68580">
                  <a:moveTo>
                    <a:pt x="1535836" y="31838"/>
                  </a:moveTo>
                  <a:lnTo>
                    <a:pt x="1525549" y="26746"/>
                  </a:lnTo>
                  <a:lnTo>
                    <a:pt x="1471612" y="0"/>
                  </a:lnTo>
                  <a:lnTo>
                    <a:pt x="1471650" y="26758"/>
                  </a:lnTo>
                  <a:lnTo>
                    <a:pt x="0" y="31305"/>
                  </a:lnTo>
                  <a:lnTo>
                    <a:pt x="114" y="41986"/>
                  </a:lnTo>
                  <a:lnTo>
                    <a:pt x="1471676" y="37426"/>
                  </a:lnTo>
                  <a:lnTo>
                    <a:pt x="1471726" y="64096"/>
                  </a:lnTo>
                  <a:lnTo>
                    <a:pt x="1524723" y="37426"/>
                  </a:lnTo>
                  <a:lnTo>
                    <a:pt x="1535836" y="31838"/>
                  </a:lnTo>
                  <a:close/>
                </a:path>
                <a:path w="3594100" h="68580">
                  <a:moveTo>
                    <a:pt x="3593731" y="36639"/>
                  </a:moveTo>
                  <a:lnTo>
                    <a:pt x="3582733" y="31089"/>
                  </a:lnTo>
                  <a:lnTo>
                    <a:pt x="3529622" y="4279"/>
                  </a:lnTo>
                  <a:lnTo>
                    <a:pt x="3529507" y="26746"/>
                  </a:lnTo>
                  <a:lnTo>
                    <a:pt x="3529482" y="31051"/>
                  </a:lnTo>
                  <a:lnTo>
                    <a:pt x="2459545" y="26746"/>
                  </a:lnTo>
                  <a:lnTo>
                    <a:pt x="2459659" y="4279"/>
                  </a:lnTo>
                  <a:lnTo>
                    <a:pt x="2459685" y="114"/>
                  </a:lnTo>
                  <a:lnTo>
                    <a:pt x="2395258" y="31838"/>
                  </a:lnTo>
                  <a:lnTo>
                    <a:pt x="2459355" y="64198"/>
                  </a:lnTo>
                  <a:lnTo>
                    <a:pt x="2459469" y="41770"/>
                  </a:lnTo>
                  <a:lnTo>
                    <a:pt x="2459494" y="37426"/>
                  </a:lnTo>
                  <a:lnTo>
                    <a:pt x="3529431" y="41732"/>
                  </a:lnTo>
                  <a:lnTo>
                    <a:pt x="3540112" y="41770"/>
                  </a:lnTo>
                  <a:lnTo>
                    <a:pt x="3529431" y="41770"/>
                  </a:lnTo>
                  <a:lnTo>
                    <a:pt x="3529317" y="64198"/>
                  </a:lnTo>
                  <a:lnTo>
                    <a:pt x="3529304" y="68364"/>
                  </a:lnTo>
                  <a:lnTo>
                    <a:pt x="3583317" y="41770"/>
                  </a:lnTo>
                  <a:lnTo>
                    <a:pt x="3593731" y="36639"/>
                  </a:lnTo>
                  <a:close/>
                </a:path>
              </a:pathLst>
            </a:custGeom>
            <a:solidFill>
              <a:srgbClr val="46C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5005" y="2900782"/>
              <a:ext cx="6886496" cy="15611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650179" y="3062861"/>
              <a:ext cx="6620509" cy="1346200"/>
            </a:xfrm>
            <a:custGeom>
              <a:avLst/>
              <a:gdLst/>
              <a:ahLst/>
              <a:cxnLst/>
              <a:rect l="l" t="t" r="r" b="b"/>
              <a:pathLst>
                <a:path w="6620509" h="1346200">
                  <a:moveTo>
                    <a:pt x="2539941" y="1295426"/>
                  </a:moveTo>
                  <a:lnTo>
                    <a:pt x="2241332" y="1295426"/>
                  </a:lnTo>
                  <a:lnTo>
                    <a:pt x="2840369" y="1346199"/>
                  </a:lnTo>
                  <a:lnTo>
                    <a:pt x="3607854" y="1346199"/>
                  </a:lnTo>
                  <a:lnTo>
                    <a:pt x="3760795" y="1333499"/>
                  </a:lnTo>
                  <a:lnTo>
                    <a:pt x="3147213" y="1333499"/>
                  </a:lnTo>
                  <a:lnTo>
                    <a:pt x="2993952" y="1320799"/>
                  </a:lnTo>
                  <a:lnTo>
                    <a:pt x="2841760" y="1320799"/>
                  </a:lnTo>
                  <a:lnTo>
                    <a:pt x="2690207" y="1308126"/>
                  </a:lnTo>
                  <a:lnTo>
                    <a:pt x="2690394" y="1308126"/>
                  </a:lnTo>
                  <a:lnTo>
                    <a:pt x="2539941" y="1295426"/>
                  </a:lnTo>
                  <a:close/>
                </a:path>
                <a:path w="6620509" h="1346200">
                  <a:moveTo>
                    <a:pt x="3146999" y="1320799"/>
                  </a:moveTo>
                  <a:lnTo>
                    <a:pt x="3147213" y="1333499"/>
                  </a:lnTo>
                  <a:lnTo>
                    <a:pt x="3300582" y="1333499"/>
                  </a:lnTo>
                  <a:lnTo>
                    <a:pt x="3146999" y="1320799"/>
                  </a:lnTo>
                  <a:close/>
                </a:path>
                <a:path w="6620509" h="1346200">
                  <a:moveTo>
                    <a:pt x="5820555" y="787164"/>
                  </a:moveTo>
                  <a:lnTo>
                    <a:pt x="5820371" y="787164"/>
                  </a:lnTo>
                  <a:lnTo>
                    <a:pt x="5820122" y="787484"/>
                  </a:lnTo>
                  <a:lnTo>
                    <a:pt x="5812885" y="791028"/>
                  </a:lnTo>
                  <a:lnTo>
                    <a:pt x="5768327" y="812931"/>
                  </a:lnTo>
                  <a:lnTo>
                    <a:pt x="5715448" y="838281"/>
                  </a:lnTo>
                  <a:lnTo>
                    <a:pt x="5661182" y="863680"/>
                  </a:lnTo>
                  <a:lnTo>
                    <a:pt x="5548699" y="914494"/>
                  </a:lnTo>
                  <a:lnTo>
                    <a:pt x="5432809" y="952033"/>
                  </a:lnTo>
                  <a:lnTo>
                    <a:pt x="5309697" y="1003359"/>
                  </a:lnTo>
                  <a:lnTo>
                    <a:pt x="5045503" y="1081954"/>
                  </a:lnTo>
                  <a:lnTo>
                    <a:pt x="4783143" y="1155868"/>
                  </a:lnTo>
                  <a:lnTo>
                    <a:pt x="4782930" y="1155868"/>
                  </a:lnTo>
                  <a:lnTo>
                    <a:pt x="4643574" y="1181153"/>
                  </a:lnTo>
                  <a:lnTo>
                    <a:pt x="4643883" y="1181153"/>
                  </a:lnTo>
                  <a:lnTo>
                    <a:pt x="4500910" y="1219363"/>
                  </a:lnTo>
                  <a:lnTo>
                    <a:pt x="4500696" y="1219363"/>
                  </a:lnTo>
                  <a:lnTo>
                    <a:pt x="4356295" y="1244636"/>
                  </a:lnTo>
                  <a:lnTo>
                    <a:pt x="4209449" y="1257299"/>
                  </a:lnTo>
                  <a:lnTo>
                    <a:pt x="4209663" y="1257299"/>
                  </a:lnTo>
                  <a:lnTo>
                    <a:pt x="4060471" y="1282735"/>
                  </a:lnTo>
                  <a:lnTo>
                    <a:pt x="3606570" y="1320799"/>
                  </a:lnTo>
                  <a:lnTo>
                    <a:pt x="3453843" y="1320799"/>
                  </a:lnTo>
                  <a:lnTo>
                    <a:pt x="3300368" y="1333499"/>
                  </a:lnTo>
                  <a:lnTo>
                    <a:pt x="3760795" y="1333499"/>
                  </a:lnTo>
                  <a:lnTo>
                    <a:pt x="4063364" y="1308126"/>
                  </a:lnTo>
                  <a:lnTo>
                    <a:pt x="4063523" y="1308126"/>
                  </a:lnTo>
                  <a:lnTo>
                    <a:pt x="4789022" y="1181153"/>
                  </a:lnTo>
                  <a:lnTo>
                    <a:pt x="5060590" y="1104941"/>
                  </a:lnTo>
                  <a:lnTo>
                    <a:pt x="5317705" y="1028699"/>
                  </a:lnTo>
                  <a:lnTo>
                    <a:pt x="5440036" y="977899"/>
                  </a:lnTo>
                  <a:lnTo>
                    <a:pt x="5557979" y="939799"/>
                  </a:lnTo>
                  <a:lnTo>
                    <a:pt x="5670744" y="889114"/>
                  </a:lnTo>
                  <a:lnTo>
                    <a:pt x="5725517" y="863680"/>
                  </a:lnTo>
                  <a:lnTo>
                    <a:pt x="5778816" y="838281"/>
                  </a:lnTo>
                  <a:lnTo>
                    <a:pt x="5830734" y="812931"/>
                  </a:lnTo>
                  <a:lnTo>
                    <a:pt x="5881458" y="787484"/>
                  </a:lnTo>
                  <a:lnTo>
                    <a:pt x="5819919" y="787484"/>
                  </a:lnTo>
                  <a:lnTo>
                    <a:pt x="5820555" y="787164"/>
                  </a:lnTo>
                  <a:close/>
                </a:path>
                <a:path w="6620509" h="1346200">
                  <a:moveTo>
                    <a:pt x="3758868" y="1308126"/>
                  </a:moveTo>
                  <a:lnTo>
                    <a:pt x="3758551" y="1308126"/>
                  </a:lnTo>
                  <a:lnTo>
                    <a:pt x="3693781" y="1313542"/>
                  </a:lnTo>
                  <a:lnTo>
                    <a:pt x="3758868" y="1308126"/>
                  </a:lnTo>
                  <a:close/>
                </a:path>
                <a:path w="6620509" h="1346200">
                  <a:moveTo>
                    <a:pt x="2690394" y="1308126"/>
                  </a:moveTo>
                  <a:lnTo>
                    <a:pt x="2690207" y="1308126"/>
                  </a:lnTo>
                  <a:lnTo>
                    <a:pt x="2710118" y="1309791"/>
                  </a:lnTo>
                  <a:lnTo>
                    <a:pt x="2690394" y="1308126"/>
                  </a:lnTo>
                  <a:close/>
                </a:path>
                <a:path w="6620509" h="1346200">
                  <a:moveTo>
                    <a:pt x="3910416" y="1295426"/>
                  </a:moveTo>
                  <a:lnTo>
                    <a:pt x="3910101" y="1295426"/>
                  </a:lnTo>
                  <a:lnTo>
                    <a:pt x="3887267" y="1297353"/>
                  </a:lnTo>
                  <a:lnTo>
                    <a:pt x="3910416" y="1295426"/>
                  </a:lnTo>
                  <a:close/>
                </a:path>
                <a:path w="6620509" h="1346200">
                  <a:moveTo>
                    <a:pt x="2244438" y="1270036"/>
                  </a:moveTo>
                  <a:lnTo>
                    <a:pt x="2095888" y="1270036"/>
                  </a:lnTo>
                  <a:lnTo>
                    <a:pt x="2241175" y="1295426"/>
                  </a:lnTo>
                  <a:lnTo>
                    <a:pt x="2539941" y="1295426"/>
                  </a:lnTo>
                  <a:lnTo>
                    <a:pt x="2559662" y="1297090"/>
                  </a:lnTo>
                  <a:lnTo>
                    <a:pt x="2391173" y="1282735"/>
                  </a:lnTo>
                  <a:lnTo>
                    <a:pt x="2391428" y="1282735"/>
                  </a:lnTo>
                  <a:lnTo>
                    <a:pt x="2244438" y="1270036"/>
                  </a:lnTo>
                  <a:close/>
                </a:path>
                <a:path w="6620509" h="1346200">
                  <a:moveTo>
                    <a:pt x="2391428" y="1282735"/>
                  </a:moveTo>
                  <a:lnTo>
                    <a:pt x="2391173" y="1282735"/>
                  </a:lnTo>
                  <a:lnTo>
                    <a:pt x="2409388" y="1284287"/>
                  </a:lnTo>
                  <a:lnTo>
                    <a:pt x="2391428" y="1282735"/>
                  </a:lnTo>
                  <a:close/>
                </a:path>
                <a:path w="6620509" h="1346200">
                  <a:moveTo>
                    <a:pt x="71573" y="535186"/>
                  </a:moveTo>
                  <a:lnTo>
                    <a:pt x="47737" y="543050"/>
                  </a:lnTo>
                  <a:lnTo>
                    <a:pt x="54904" y="558799"/>
                  </a:lnTo>
                  <a:lnTo>
                    <a:pt x="70530" y="584199"/>
                  </a:lnTo>
                  <a:lnTo>
                    <a:pt x="87975" y="609599"/>
                  </a:lnTo>
                  <a:lnTo>
                    <a:pt x="106803" y="621875"/>
                  </a:lnTo>
                  <a:lnTo>
                    <a:pt x="107544" y="622405"/>
                  </a:lnTo>
                  <a:lnTo>
                    <a:pt x="128966" y="647699"/>
                  </a:lnTo>
                  <a:lnTo>
                    <a:pt x="152512" y="673099"/>
                  </a:lnTo>
                  <a:lnTo>
                    <a:pt x="178189" y="685890"/>
                  </a:lnTo>
                  <a:lnTo>
                    <a:pt x="205490" y="711199"/>
                  </a:lnTo>
                  <a:lnTo>
                    <a:pt x="235030" y="736687"/>
                  </a:lnTo>
                  <a:lnTo>
                    <a:pt x="265960" y="749299"/>
                  </a:lnTo>
                  <a:lnTo>
                    <a:pt x="298958" y="774712"/>
                  </a:lnTo>
                  <a:lnTo>
                    <a:pt x="333061" y="787163"/>
                  </a:lnTo>
                  <a:lnTo>
                    <a:pt x="333829" y="787484"/>
                  </a:lnTo>
                  <a:lnTo>
                    <a:pt x="370508" y="812931"/>
                  </a:lnTo>
                  <a:lnTo>
                    <a:pt x="408642" y="838281"/>
                  </a:lnTo>
                  <a:lnTo>
                    <a:pt x="408776" y="838281"/>
                  </a:lnTo>
                  <a:lnTo>
                    <a:pt x="448716" y="851022"/>
                  </a:lnTo>
                  <a:lnTo>
                    <a:pt x="448533" y="851022"/>
                  </a:lnTo>
                  <a:lnTo>
                    <a:pt x="489859" y="876299"/>
                  </a:lnTo>
                  <a:lnTo>
                    <a:pt x="533487" y="889114"/>
                  </a:lnTo>
                  <a:lnTo>
                    <a:pt x="533298" y="889114"/>
                  </a:lnTo>
                  <a:lnTo>
                    <a:pt x="577893" y="914493"/>
                  </a:lnTo>
                  <a:lnTo>
                    <a:pt x="578070" y="914493"/>
                  </a:lnTo>
                  <a:lnTo>
                    <a:pt x="624353" y="927207"/>
                  </a:lnTo>
                  <a:lnTo>
                    <a:pt x="624164" y="927207"/>
                  </a:lnTo>
                  <a:lnTo>
                    <a:pt x="671910" y="952613"/>
                  </a:lnTo>
                  <a:lnTo>
                    <a:pt x="672137" y="952613"/>
                  </a:lnTo>
                  <a:lnTo>
                    <a:pt x="771445" y="977899"/>
                  </a:lnTo>
                  <a:lnTo>
                    <a:pt x="823581" y="1003358"/>
                  </a:lnTo>
                  <a:lnTo>
                    <a:pt x="823708" y="1003358"/>
                  </a:lnTo>
                  <a:lnTo>
                    <a:pt x="931342" y="1028699"/>
                  </a:lnTo>
                  <a:lnTo>
                    <a:pt x="1044362" y="1066799"/>
                  </a:lnTo>
                  <a:lnTo>
                    <a:pt x="1162197" y="1092199"/>
                  </a:lnTo>
                  <a:lnTo>
                    <a:pt x="1284622" y="1130339"/>
                  </a:lnTo>
                  <a:lnTo>
                    <a:pt x="1411687" y="1155868"/>
                  </a:lnTo>
                  <a:lnTo>
                    <a:pt x="1952693" y="1257299"/>
                  </a:lnTo>
                  <a:lnTo>
                    <a:pt x="2096089" y="1270036"/>
                  </a:lnTo>
                  <a:lnTo>
                    <a:pt x="2244012" y="1270036"/>
                  </a:lnTo>
                  <a:lnTo>
                    <a:pt x="2098885" y="1244636"/>
                  </a:lnTo>
                  <a:lnTo>
                    <a:pt x="2099300" y="1244636"/>
                  </a:lnTo>
                  <a:lnTo>
                    <a:pt x="1956225" y="1231899"/>
                  </a:lnTo>
                  <a:lnTo>
                    <a:pt x="1816442" y="1206537"/>
                  </a:lnTo>
                  <a:lnTo>
                    <a:pt x="1816638" y="1206537"/>
                  </a:lnTo>
                  <a:lnTo>
                    <a:pt x="1679636" y="1181153"/>
                  </a:lnTo>
                  <a:lnTo>
                    <a:pt x="1679831" y="1181153"/>
                  </a:lnTo>
                  <a:lnTo>
                    <a:pt x="1546775" y="1155868"/>
                  </a:lnTo>
                  <a:lnTo>
                    <a:pt x="1546954" y="1155868"/>
                  </a:lnTo>
                  <a:lnTo>
                    <a:pt x="1416056" y="1130339"/>
                  </a:lnTo>
                  <a:lnTo>
                    <a:pt x="1416253" y="1130339"/>
                  </a:lnTo>
                  <a:lnTo>
                    <a:pt x="1290085" y="1104941"/>
                  </a:lnTo>
                  <a:lnTo>
                    <a:pt x="1290291" y="1104941"/>
                  </a:lnTo>
                  <a:lnTo>
                    <a:pt x="1168269" y="1079556"/>
                  </a:lnTo>
                  <a:lnTo>
                    <a:pt x="1168472" y="1079556"/>
                  </a:lnTo>
                  <a:lnTo>
                    <a:pt x="1051201" y="1041486"/>
                  </a:lnTo>
                  <a:lnTo>
                    <a:pt x="1051382" y="1041486"/>
                  </a:lnTo>
                  <a:lnTo>
                    <a:pt x="938605" y="1016092"/>
                  </a:lnTo>
                  <a:lnTo>
                    <a:pt x="884036" y="990599"/>
                  </a:lnTo>
                  <a:lnTo>
                    <a:pt x="779566" y="965301"/>
                  </a:lnTo>
                  <a:lnTo>
                    <a:pt x="729062" y="939799"/>
                  </a:lnTo>
                  <a:lnTo>
                    <a:pt x="680459" y="927207"/>
                  </a:lnTo>
                  <a:lnTo>
                    <a:pt x="632846" y="901699"/>
                  </a:lnTo>
                  <a:lnTo>
                    <a:pt x="587239" y="889114"/>
                  </a:lnTo>
                  <a:lnTo>
                    <a:pt x="542656" y="863679"/>
                  </a:lnTo>
                  <a:lnTo>
                    <a:pt x="543001" y="863679"/>
                  </a:lnTo>
                  <a:lnTo>
                    <a:pt x="500226" y="851022"/>
                  </a:lnTo>
                  <a:lnTo>
                    <a:pt x="458594" y="825491"/>
                  </a:lnTo>
                  <a:lnTo>
                    <a:pt x="458796" y="825491"/>
                  </a:lnTo>
                  <a:lnTo>
                    <a:pt x="419631" y="812931"/>
                  </a:lnTo>
                  <a:lnTo>
                    <a:pt x="381088" y="787163"/>
                  </a:lnTo>
                  <a:lnTo>
                    <a:pt x="345887" y="774842"/>
                  </a:lnTo>
                  <a:lnTo>
                    <a:pt x="310763" y="749034"/>
                  </a:lnTo>
                  <a:lnTo>
                    <a:pt x="279028" y="736687"/>
                  </a:lnTo>
                  <a:lnTo>
                    <a:pt x="279230" y="736687"/>
                  </a:lnTo>
                  <a:lnTo>
                    <a:pt x="248300" y="711199"/>
                  </a:lnTo>
                  <a:lnTo>
                    <a:pt x="248621" y="711199"/>
                  </a:lnTo>
                  <a:lnTo>
                    <a:pt x="234119" y="698499"/>
                  </a:lnTo>
                  <a:lnTo>
                    <a:pt x="219938" y="698499"/>
                  </a:lnTo>
                  <a:lnTo>
                    <a:pt x="192861" y="673099"/>
                  </a:lnTo>
                  <a:lnTo>
                    <a:pt x="193182" y="673099"/>
                  </a:lnTo>
                  <a:lnTo>
                    <a:pt x="168031" y="647699"/>
                  </a:lnTo>
                  <a:lnTo>
                    <a:pt x="168459" y="647699"/>
                  </a:lnTo>
                  <a:lnTo>
                    <a:pt x="145341" y="634999"/>
                  </a:lnTo>
                  <a:lnTo>
                    <a:pt x="145769" y="634999"/>
                  </a:lnTo>
                  <a:lnTo>
                    <a:pt x="124685" y="609599"/>
                  </a:lnTo>
                  <a:lnTo>
                    <a:pt x="125113" y="609599"/>
                  </a:lnTo>
                  <a:lnTo>
                    <a:pt x="106063" y="584199"/>
                  </a:lnTo>
                  <a:lnTo>
                    <a:pt x="106491" y="584199"/>
                  </a:lnTo>
                  <a:lnTo>
                    <a:pt x="89710" y="571596"/>
                  </a:lnTo>
                  <a:lnTo>
                    <a:pt x="90173" y="571596"/>
                  </a:lnTo>
                  <a:lnTo>
                    <a:pt x="75239" y="546099"/>
                  </a:lnTo>
                  <a:lnTo>
                    <a:pt x="76309" y="546099"/>
                  </a:lnTo>
                  <a:lnTo>
                    <a:pt x="71573" y="535186"/>
                  </a:lnTo>
                  <a:close/>
                </a:path>
                <a:path w="6620509" h="1346200">
                  <a:moveTo>
                    <a:pt x="1816638" y="1206537"/>
                  </a:moveTo>
                  <a:lnTo>
                    <a:pt x="1816442" y="1206537"/>
                  </a:lnTo>
                  <a:lnTo>
                    <a:pt x="1825874" y="1208248"/>
                  </a:lnTo>
                  <a:lnTo>
                    <a:pt x="1816638" y="1206537"/>
                  </a:lnTo>
                  <a:close/>
                </a:path>
                <a:path w="6620509" h="1346200">
                  <a:moveTo>
                    <a:pt x="1679831" y="1181153"/>
                  </a:moveTo>
                  <a:lnTo>
                    <a:pt x="1679636" y="1181153"/>
                  </a:lnTo>
                  <a:lnTo>
                    <a:pt x="1687917" y="1182687"/>
                  </a:lnTo>
                  <a:lnTo>
                    <a:pt x="1679831" y="1181153"/>
                  </a:lnTo>
                  <a:close/>
                </a:path>
                <a:path w="6620509" h="1346200">
                  <a:moveTo>
                    <a:pt x="1546954" y="1155868"/>
                  </a:moveTo>
                  <a:lnTo>
                    <a:pt x="1546775" y="1155868"/>
                  </a:lnTo>
                  <a:lnTo>
                    <a:pt x="1554241" y="1157287"/>
                  </a:lnTo>
                  <a:lnTo>
                    <a:pt x="1546954" y="1155868"/>
                  </a:lnTo>
                  <a:close/>
                </a:path>
                <a:path w="6620509" h="1346200">
                  <a:moveTo>
                    <a:pt x="1416253" y="1130339"/>
                  </a:moveTo>
                  <a:lnTo>
                    <a:pt x="1416056" y="1130339"/>
                  </a:lnTo>
                  <a:lnTo>
                    <a:pt x="1422705" y="1131636"/>
                  </a:lnTo>
                  <a:lnTo>
                    <a:pt x="1416253" y="1130339"/>
                  </a:lnTo>
                  <a:close/>
                </a:path>
                <a:path w="6620509" h="1346200">
                  <a:moveTo>
                    <a:pt x="4920439" y="1117655"/>
                  </a:moveTo>
                  <a:lnTo>
                    <a:pt x="4920230" y="1117655"/>
                  </a:lnTo>
                  <a:lnTo>
                    <a:pt x="4912069" y="1119981"/>
                  </a:lnTo>
                  <a:lnTo>
                    <a:pt x="4920439" y="1117655"/>
                  </a:lnTo>
                  <a:close/>
                </a:path>
                <a:path w="6620509" h="1346200">
                  <a:moveTo>
                    <a:pt x="1290291" y="1104941"/>
                  </a:moveTo>
                  <a:lnTo>
                    <a:pt x="1290085" y="1104941"/>
                  </a:lnTo>
                  <a:lnTo>
                    <a:pt x="1296521" y="1106236"/>
                  </a:lnTo>
                  <a:lnTo>
                    <a:pt x="1290291" y="1104941"/>
                  </a:lnTo>
                  <a:close/>
                </a:path>
                <a:path w="6620509" h="1346200">
                  <a:moveTo>
                    <a:pt x="5053896" y="1079556"/>
                  </a:moveTo>
                  <a:lnTo>
                    <a:pt x="5053693" y="1079556"/>
                  </a:lnTo>
                  <a:lnTo>
                    <a:pt x="5045998" y="1081808"/>
                  </a:lnTo>
                  <a:lnTo>
                    <a:pt x="5053896" y="1079556"/>
                  </a:lnTo>
                  <a:close/>
                </a:path>
                <a:path w="6620509" h="1346200">
                  <a:moveTo>
                    <a:pt x="1168472" y="1079556"/>
                  </a:moveTo>
                  <a:lnTo>
                    <a:pt x="1168269" y="1079556"/>
                  </a:lnTo>
                  <a:lnTo>
                    <a:pt x="1168873" y="1079686"/>
                  </a:lnTo>
                  <a:lnTo>
                    <a:pt x="1168472" y="1079556"/>
                  </a:lnTo>
                  <a:close/>
                </a:path>
                <a:path w="6620509" h="1346200">
                  <a:moveTo>
                    <a:pt x="5183734" y="1041486"/>
                  </a:moveTo>
                  <a:lnTo>
                    <a:pt x="5183422" y="1041486"/>
                  </a:lnTo>
                  <a:lnTo>
                    <a:pt x="5173477" y="1044489"/>
                  </a:lnTo>
                  <a:lnTo>
                    <a:pt x="5183734" y="1041486"/>
                  </a:lnTo>
                  <a:close/>
                </a:path>
                <a:path w="6620509" h="1346200">
                  <a:moveTo>
                    <a:pt x="5661189" y="863680"/>
                  </a:moveTo>
                  <a:lnTo>
                    <a:pt x="5660981" y="863680"/>
                  </a:lnTo>
                  <a:lnTo>
                    <a:pt x="5654927" y="866502"/>
                  </a:lnTo>
                  <a:lnTo>
                    <a:pt x="5661189" y="863680"/>
                  </a:lnTo>
                  <a:close/>
                </a:path>
                <a:path w="6620509" h="1346200">
                  <a:moveTo>
                    <a:pt x="5715453" y="838281"/>
                  </a:moveTo>
                  <a:lnTo>
                    <a:pt x="5715243" y="838281"/>
                  </a:lnTo>
                  <a:lnTo>
                    <a:pt x="5706550" y="842433"/>
                  </a:lnTo>
                  <a:lnTo>
                    <a:pt x="5715453" y="838281"/>
                  </a:lnTo>
                  <a:close/>
                </a:path>
                <a:path w="6620509" h="1346200">
                  <a:moveTo>
                    <a:pt x="5768332" y="812931"/>
                  </a:moveTo>
                  <a:lnTo>
                    <a:pt x="5768124" y="812931"/>
                  </a:lnTo>
                  <a:lnTo>
                    <a:pt x="5759742" y="817033"/>
                  </a:lnTo>
                  <a:lnTo>
                    <a:pt x="5768332" y="812931"/>
                  </a:lnTo>
                  <a:close/>
                </a:path>
                <a:path w="6620509" h="1346200">
                  <a:moveTo>
                    <a:pt x="5820128" y="787484"/>
                  </a:moveTo>
                  <a:lnTo>
                    <a:pt x="5819919" y="787484"/>
                  </a:lnTo>
                  <a:lnTo>
                    <a:pt x="5812885" y="791028"/>
                  </a:lnTo>
                  <a:lnTo>
                    <a:pt x="5820128" y="787484"/>
                  </a:lnTo>
                  <a:close/>
                </a:path>
                <a:path w="6620509" h="1346200">
                  <a:moveTo>
                    <a:pt x="381273" y="787163"/>
                  </a:moveTo>
                  <a:lnTo>
                    <a:pt x="381090" y="787163"/>
                  </a:lnTo>
                  <a:lnTo>
                    <a:pt x="382003" y="787484"/>
                  </a:lnTo>
                  <a:lnTo>
                    <a:pt x="381752" y="787484"/>
                  </a:lnTo>
                  <a:lnTo>
                    <a:pt x="381273" y="787163"/>
                  </a:lnTo>
                  <a:close/>
                </a:path>
                <a:path w="6620509" h="1346200">
                  <a:moveTo>
                    <a:pt x="6090974" y="660492"/>
                  </a:moveTo>
                  <a:lnTo>
                    <a:pt x="6056668" y="660492"/>
                  </a:lnTo>
                  <a:lnTo>
                    <a:pt x="6012350" y="685890"/>
                  </a:lnTo>
                  <a:lnTo>
                    <a:pt x="5966605" y="711199"/>
                  </a:lnTo>
                  <a:lnTo>
                    <a:pt x="5918838" y="736836"/>
                  </a:lnTo>
                  <a:lnTo>
                    <a:pt x="5912297" y="740228"/>
                  </a:lnTo>
                  <a:lnTo>
                    <a:pt x="5911199" y="740815"/>
                  </a:lnTo>
                  <a:lnTo>
                    <a:pt x="5870320" y="762085"/>
                  </a:lnTo>
                  <a:lnTo>
                    <a:pt x="5862741" y="765907"/>
                  </a:lnTo>
                  <a:lnTo>
                    <a:pt x="5861412" y="766595"/>
                  </a:lnTo>
                  <a:lnTo>
                    <a:pt x="5820128" y="787484"/>
                  </a:lnTo>
                  <a:lnTo>
                    <a:pt x="5881463" y="787484"/>
                  </a:lnTo>
                  <a:lnTo>
                    <a:pt x="5930692" y="762085"/>
                  </a:lnTo>
                  <a:lnTo>
                    <a:pt x="5978428" y="736687"/>
                  </a:lnTo>
                  <a:lnTo>
                    <a:pt x="6024828" y="698499"/>
                  </a:lnTo>
                  <a:lnTo>
                    <a:pt x="6069565" y="673099"/>
                  </a:lnTo>
                  <a:lnTo>
                    <a:pt x="6090974" y="660492"/>
                  </a:lnTo>
                  <a:close/>
                </a:path>
                <a:path w="6620509" h="1346200">
                  <a:moveTo>
                    <a:pt x="345849" y="774712"/>
                  </a:moveTo>
                  <a:lnTo>
                    <a:pt x="345585" y="774712"/>
                  </a:lnTo>
                  <a:lnTo>
                    <a:pt x="345887" y="774842"/>
                  </a:lnTo>
                  <a:lnTo>
                    <a:pt x="345849" y="774712"/>
                  </a:lnTo>
                  <a:close/>
                </a:path>
                <a:path w="6620509" h="1346200">
                  <a:moveTo>
                    <a:pt x="5870325" y="762085"/>
                  </a:moveTo>
                  <a:lnTo>
                    <a:pt x="5870116" y="762085"/>
                  </a:lnTo>
                  <a:lnTo>
                    <a:pt x="5862741" y="765907"/>
                  </a:lnTo>
                  <a:lnTo>
                    <a:pt x="5870325" y="762085"/>
                  </a:lnTo>
                  <a:close/>
                </a:path>
                <a:path w="6620509" h="1346200">
                  <a:moveTo>
                    <a:pt x="5919125" y="736687"/>
                  </a:moveTo>
                  <a:lnTo>
                    <a:pt x="5918922" y="736687"/>
                  </a:lnTo>
                  <a:lnTo>
                    <a:pt x="5912297" y="740228"/>
                  </a:lnTo>
                  <a:lnTo>
                    <a:pt x="5919125" y="736687"/>
                  </a:lnTo>
                  <a:close/>
                </a:path>
                <a:path w="6620509" h="1346200">
                  <a:moveTo>
                    <a:pt x="279230" y="736687"/>
                  </a:moveTo>
                  <a:lnTo>
                    <a:pt x="279028" y="736687"/>
                  </a:lnTo>
                  <a:lnTo>
                    <a:pt x="279411" y="736836"/>
                  </a:lnTo>
                  <a:lnTo>
                    <a:pt x="279230" y="736687"/>
                  </a:lnTo>
                  <a:close/>
                </a:path>
                <a:path w="6620509" h="1346200">
                  <a:moveTo>
                    <a:pt x="219721" y="685890"/>
                  </a:moveTo>
                  <a:lnTo>
                    <a:pt x="219716" y="689707"/>
                  </a:lnTo>
                  <a:lnTo>
                    <a:pt x="219938" y="698499"/>
                  </a:lnTo>
                  <a:lnTo>
                    <a:pt x="234119" y="698499"/>
                  </a:lnTo>
                  <a:lnTo>
                    <a:pt x="219721" y="685890"/>
                  </a:lnTo>
                  <a:close/>
                </a:path>
                <a:path w="6620509" h="1346200">
                  <a:moveTo>
                    <a:pt x="6012356" y="685890"/>
                  </a:moveTo>
                  <a:lnTo>
                    <a:pt x="6012147" y="685890"/>
                  </a:lnTo>
                  <a:lnTo>
                    <a:pt x="6005456" y="689707"/>
                  </a:lnTo>
                  <a:lnTo>
                    <a:pt x="6012356" y="685890"/>
                  </a:lnTo>
                  <a:close/>
                </a:path>
                <a:path w="6620509" h="1346200">
                  <a:moveTo>
                    <a:pt x="6547798" y="119320"/>
                  </a:moveTo>
                  <a:lnTo>
                    <a:pt x="6546795" y="126999"/>
                  </a:lnTo>
                  <a:lnTo>
                    <a:pt x="6547223" y="126999"/>
                  </a:lnTo>
                  <a:lnTo>
                    <a:pt x="6536734" y="152399"/>
                  </a:lnTo>
                  <a:lnTo>
                    <a:pt x="6537055" y="152399"/>
                  </a:lnTo>
                  <a:lnTo>
                    <a:pt x="6524426" y="190499"/>
                  </a:lnTo>
                  <a:lnTo>
                    <a:pt x="6524747" y="190499"/>
                  </a:lnTo>
                  <a:lnTo>
                    <a:pt x="6509871" y="215899"/>
                  </a:lnTo>
                  <a:lnTo>
                    <a:pt x="6510192" y="215899"/>
                  </a:lnTo>
                  <a:lnTo>
                    <a:pt x="6493282" y="241299"/>
                  </a:lnTo>
                  <a:lnTo>
                    <a:pt x="6493496" y="241299"/>
                  </a:lnTo>
                  <a:lnTo>
                    <a:pt x="6474552" y="279399"/>
                  </a:lnTo>
                  <a:lnTo>
                    <a:pt x="6474873" y="279399"/>
                  </a:lnTo>
                  <a:lnTo>
                    <a:pt x="6453682" y="304799"/>
                  </a:lnTo>
                  <a:lnTo>
                    <a:pt x="6454003" y="304799"/>
                  </a:lnTo>
                  <a:lnTo>
                    <a:pt x="6430885" y="342899"/>
                  </a:lnTo>
                  <a:lnTo>
                    <a:pt x="6431206" y="342899"/>
                  </a:lnTo>
                  <a:lnTo>
                    <a:pt x="6406162" y="368299"/>
                  </a:lnTo>
                  <a:lnTo>
                    <a:pt x="6406483" y="368299"/>
                  </a:lnTo>
                  <a:lnTo>
                    <a:pt x="6379299" y="393699"/>
                  </a:lnTo>
                  <a:lnTo>
                    <a:pt x="6379620" y="393699"/>
                  </a:lnTo>
                  <a:lnTo>
                    <a:pt x="6350616" y="431799"/>
                  </a:lnTo>
                  <a:lnTo>
                    <a:pt x="6350937" y="431799"/>
                  </a:lnTo>
                  <a:lnTo>
                    <a:pt x="6320113" y="457199"/>
                  </a:lnTo>
                  <a:lnTo>
                    <a:pt x="6320434" y="457199"/>
                  </a:lnTo>
                  <a:lnTo>
                    <a:pt x="6287859" y="482702"/>
                  </a:lnTo>
                  <a:lnTo>
                    <a:pt x="6283951" y="485588"/>
                  </a:lnTo>
                  <a:lnTo>
                    <a:pt x="6283321" y="486077"/>
                  </a:lnTo>
                  <a:lnTo>
                    <a:pt x="6254261" y="507470"/>
                  </a:lnTo>
                  <a:lnTo>
                    <a:pt x="6217475" y="546099"/>
                  </a:lnTo>
                  <a:lnTo>
                    <a:pt x="6217796" y="546099"/>
                  </a:lnTo>
                  <a:lnTo>
                    <a:pt x="6179857" y="571597"/>
                  </a:lnTo>
                  <a:lnTo>
                    <a:pt x="6140309" y="596899"/>
                  </a:lnTo>
                  <a:lnTo>
                    <a:pt x="6140630" y="596899"/>
                  </a:lnTo>
                  <a:lnTo>
                    <a:pt x="6100011" y="621875"/>
                  </a:lnTo>
                  <a:lnTo>
                    <a:pt x="6056225" y="660746"/>
                  </a:lnTo>
                  <a:lnTo>
                    <a:pt x="6056667" y="660492"/>
                  </a:lnTo>
                  <a:lnTo>
                    <a:pt x="6090974" y="660492"/>
                  </a:lnTo>
                  <a:lnTo>
                    <a:pt x="6112696" y="647699"/>
                  </a:lnTo>
                  <a:lnTo>
                    <a:pt x="6154155" y="622406"/>
                  </a:lnTo>
                  <a:lnTo>
                    <a:pt x="6194250" y="596899"/>
                  </a:lnTo>
                  <a:lnTo>
                    <a:pt x="6232459" y="558799"/>
                  </a:lnTo>
                  <a:lnTo>
                    <a:pt x="6268955" y="533399"/>
                  </a:lnTo>
                  <a:lnTo>
                    <a:pt x="6303592" y="508106"/>
                  </a:lnTo>
                  <a:lnTo>
                    <a:pt x="6304196" y="507470"/>
                  </a:lnTo>
                  <a:lnTo>
                    <a:pt x="6336702" y="469899"/>
                  </a:lnTo>
                  <a:lnTo>
                    <a:pt x="6367847" y="444499"/>
                  </a:lnTo>
                  <a:lnTo>
                    <a:pt x="6397065" y="419099"/>
                  </a:lnTo>
                  <a:lnTo>
                    <a:pt x="6424571" y="380999"/>
                  </a:lnTo>
                  <a:lnTo>
                    <a:pt x="6450043" y="355599"/>
                  </a:lnTo>
                  <a:lnTo>
                    <a:pt x="6473482" y="317499"/>
                  </a:lnTo>
                  <a:lnTo>
                    <a:pt x="6494887" y="292099"/>
                  </a:lnTo>
                  <a:lnTo>
                    <a:pt x="6514259" y="253999"/>
                  </a:lnTo>
                  <a:lnTo>
                    <a:pt x="6531490" y="228599"/>
                  </a:lnTo>
                  <a:lnTo>
                    <a:pt x="6546581" y="190499"/>
                  </a:lnTo>
                  <a:lnTo>
                    <a:pt x="6559531" y="165099"/>
                  </a:lnTo>
                  <a:lnTo>
                    <a:pt x="6570340" y="126999"/>
                  </a:lnTo>
                  <a:lnTo>
                    <a:pt x="6571766" y="121873"/>
                  </a:lnTo>
                  <a:lnTo>
                    <a:pt x="6547798" y="119320"/>
                  </a:lnTo>
                  <a:close/>
                </a:path>
                <a:path w="6620509" h="1346200">
                  <a:moveTo>
                    <a:pt x="6179864" y="571597"/>
                  </a:moveTo>
                  <a:lnTo>
                    <a:pt x="6179656" y="571597"/>
                  </a:lnTo>
                  <a:lnTo>
                    <a:pt x="6175052" y="574674"/>
                  </a:lnTo>
                  <a:lnTo>
                    <a:pt x="6179864" y="571597"/>
                  </a:lnTo>
                  <a:close/>
                </a:path>
                <a:path w="6620509" h="1346200">
                  <a:moveTo>
                    <a:pt x="23545" y="431799"/>
                  </a:moveTo>
                  <a:lnTo>
                    <a:pt x="0" y="558799"/>
                  </a:lnTo>
                  <a:lnTo>
                    <a:pt x="47737" y="543050"/>
                  </a:lnTo>
                  <a:lnTo>
                    <a:pt x="43345" y="533399"/>
                  </a:lnTo>
                  <a:lnTo>
                    <a:pt x="65286" y="520699"/>
                  </a:lnTo>
                  <a:lnTo>
                    <a:pt x="115481" y="520699"/>
                  </a:lnTo>
                  <a:lnTo>
                    <a:pt x="23545" y="431799"/>
                  </a:lnTo>
                  <a:close/>
                </a:path>
                <a:path w="6620509" h="1346200">
                  <a:moveTo>
                    <a:pt x="65286" y="520699"/>
                  </a:moveTo>
                  <a:lnTo>
                    <a:pt x="43345" y="533399"/>
                  </a:lnTo>
                  <a:lnTo>
                    <a:pt x="47737" y="543050"/>
                  </a:lnTo>
                  <a:lnTo>
                    <a:pt x="71573" y="535186"/>
                  </a:lnTo>
                  <a:lnTo>
                    <a:pt x="65286" y="520699"/>
                  </a:lnTo>
                  <a:close/>
                </a:path>
                <a:path w="6620509" h="1346200">
                  <a:moveTo>
                    <a:pt x="115481" y="520699"/>
                  </a:moveTo>
                  <a:lnTo>
                    <a:pt x="65286" y="520699"/>
                  </a:lnTo>
                  <a:lnTo>
                    <a:pt x="71573" y="535186"/>
                  </a:lnTo>
                  <a:lnTo>
                    <a:pt x="115481" y="520699"/>
                  </a:lnTo>
                  <a:close/>
                </a:path>
                <a:path w="6620509" h="1346200">
                  <a:moveTo>
                    <a:pt x="6254261" y="507470"/>
                  </a:moveTo>
                  <a:lnTo>
                    <a:pt x="6253398" y="508106"/>
                  </a:lnTo>
                  <a:lnTo>
                    <a:pt x="6253655" y="508106"/>
                  </a:lnTo>
                  <a:lnTo>
                    <a:pt x="6254261" y="507470"/>
                  </a:lnTo>
                  <a:close/>
                </a:path>
                <a:path w="6620509" h="1346200">
                  <a:moveTo>
                    <a:pt x="6287867" y="482702"/>
                  </a:moveTo>
                  <a:lnTo>
                    <a:pt x="6287660" y="482702"/>
                  </a:lnTo>
                  <a:lnTo>
                    <a:pt x="6283951" y="485588"/>
                  </a:lnTo>
                  <a:lnTo>
                    <a:pt x="6287867" y="482702"/>
                  </a:lnTo>
                  <a:close/>
                </a:path>
                <a:path w="6620509" h="1346200">
                  <a:moveTo>
                    <a:pt x="6611396" y="101599"/>
                  </a:moveTo>
                  <a:lnTo>
                    <a:pt x="6550113" y="101599"/>
                  </a:lnTo>
                  <a:lnTo>
                    <a:pt x="6573872" y="114299"/>
                  </a:lnTo>
                  <a:lnTo>
                    <a:pt x="6571766" y="121873"/>
                  </a:lnTo>
                  <a:lnTo>
                    <a:pt x="6619894" y="126999"/>
                  </a:lnTo>
                  <a:lnTo>
                    <a:pt x="6611396" y="101599"/>
                  </a:lnTo>
                  <a:close/>
                </a:path>
                <a:path w="6620509" h="1346200">
                  <a:moveTo>
                    <a:pt x="6550113" y="101599"/>
                  </a:moveTo>
                  <a:lnTo>
                    <a:pt x="6547798" y="119320"/>
                  </a:lnTo>
                  <a:lnTo>
                    <a:pt x="6571766" y="121873"/>
                  </a:lnTo>
                  <a:lnTo>
                    <a:pt x="6573872" y="114299"/>
                  </a:lnTo>
                  <a:lnTo>
                    <a:pt x="6550113" y="101599"/>
                  </a:lnTo>
                  <a:close/>
                </a:path>
                <a:path w="6620509" h="1346200">
                  <a:moveTo>
                    <a:pt x="6577404" y="0"/>
                  </a:moveTo>
                  <a:lnTo>
                    <a:pt x="6500666" y="114299"/>
                  </a:lnTo>
                  <a:lnTo>
                    <a:pt x="6547798" y="119320"/>
                  </a:lnTo>
                  <a:lnTo>
                    <a:pt x="6550113" y="101599"/>
                  </a:lnTo>
                  <a:lnTo>
                    <a:pt x="6611396" y="101599"/>
                  </a:lnTo>
                  <a:lnTo>
                    <a:pt x="65774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5587" y="4693925"/>
              <a:ext cx="2957830" cy="306705"/>
            </a:xfrm>
            <a:custGeom>
              <a:avLst/>
              <a:gdLst/>
              <a:ahLst/>
              <a:cxnLst/>
              <a:rect l="l" t="t" r="r" b="b"/>
              <a:pathLst>
                <a:path w="2957829" h="306704">
                  <a:moveTo>
                    <a:pt x="2957777" y="0"/>
                  </a:moveTo>
                  <a:lnTo>
                    <a:pt x="0" y="0"/>
                  </a:lnTo>
                  <a:lnTo>
                    <a:pt x="0" y="306334"/>
                  </a:lnTo>
                  <a:lnTo>
                    <a:pt x="2957777" y="306334"/>
                  </a:lnTo>
                  <a:lnTo>
                    <a:pt x="2957777" y="0"/>
                  </a:lnTo>
                  <a:close/>
                </a:path>
              </a:pathLst>
            </a:custGeom>
            <a:solidFill>
              <a:srgbClr val="DFFDD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9430" y="4610667"/>
              <a:ext cx="2691924" cy="57165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96617" y="4664520"/>
            <a:ext cx="2375535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30744" y="4541453"/>
            <a:ext cx="616585" cy="718185"/>
            <a:chOff x="230744" y="4541453"/>
            <a:chExt cx="616585" cy="718185"/>
          </a:xfrm>
        </p:grpSpPr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371" y="4634966"/>
              <a:ext cx="459784" cy="4409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0744" y="4541453"/>
              <a:ext cx="616471" cy="71777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37342" y="4661882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179804" y="0"/>
                  </a:moveTo>
                  <a:lnTo>
                    <a:pt x="132006" y="6092"/>
                  </a:lnTo>
                  <a:lnTo>
                    <a:pt x="89055" y="23284"/>
                  </a:lnTo>
                  <a:lnTo>
                    <a:pt x="52664" y="49947"/>
                  </a:lnTo>
                  <a:lnTo>
                    <a:pt x="24549" y="84451"/>
                  </a:lnTo>
                  <a:lnTo>
                    <a:pt x="6423" y="125169"/>
                  </a:lnTo>
                  <a:lnTo>
                    <a:pt x="0" y="170470"/>
                  </a:lnTo>
                  <a:lnTo>
                    <a:pt x="6423" y="215808"/>
                  </a:lnTo>
                  <a:lnTo>
                    <a:pt x="24549" y="256536"/>
                  </a:lnTo>
                  <a:lnTo>
                    <a:pt x="52664" y="291033"/>
                  </a:lnTo>
                  <a:lnTo>
                    <a:pt x="89055" y="317679"/>
                  </a:lnTo>
                  <a:lnTo>
                    <a:pt x="132006" y="334855"/>
                  </a:lnTo>
                  <a:lnTo>
                    <a:pt x="179804" y="340940"/>
                  </a:lnTo>
                  <a:lnTo>
                    <a:pt x="227601" y="334855"/>
                  </a:lnTo>
                  <a:lnTo>
                    <a:pt x="270552" y="317679"/>
                  </a:lnTo>
                  <a:lnTo>
                    <a:pt x="306943" y="291033"/>
                  </a:lnTo>
                  <a:lnTo>
                    <a:pt x="335058" y="256536"/>
                  </a:lnTo>
                  <a:lnTo>
                    <a:pt x="353185" y="215808"/>
                  </a:lnTo>
                  <a:lnTo>
                    <a:pt x="359608" y="170470"/>
                  </a:lnTo>
                  <a:lnTo>
                    <a:pt x="353185" y="125169"/>
                  </a:lnTo>
                  <a:lnTo>
                    <a:pt x="335058" y="84451"/>
                  </a:lnTo>
                  <a:lnTo>
                    <a:pt x="306943" y="49947"/>
                  </a:lnTo>
                  <a:lnTo>
                    <a:pt x="270552" y="23284"/>
                  </a:lnTo>
                  <a:lnTo>
                    <a:pt x="227601" y="6092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7342" y="4661882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0" y="170470"/>
                  </a:moveTo>
                  <a:lnTo>
                    <a:pt x="6423" y="125169"/>
                  </a:lnTo>
                  <a:lnTo>
                    <a:pt x="24549" y="84451"/>
                  </a:lnTo>
                  <a:lnTo>
                    <a:pt x="52664" y="49947"/>
                  </a:lnTo>
                  <a:lnTo>
                    <a:pt x="89055" y="23284"/>
                  </a:lnTo>
                  <a:lnTo>
                    <a:pt x="132006" y="6092"/>
                  </a:lnTo>
                  <a:lnTo>
                    <a:pt x="179804" y="0"/>
                  </a:lnTo>
                  <a:lnTo>
                    <a:pt x="227601" y="6092"/>
                  </a:lnTo>
                  <a:lnTo>
                    <a:pt x="270552" y="23284"/>
                  </a:lnTo>
                  <a:lnTo>
                    <a:pt x="306943" y="49947"/>
                  </a:lnTo>
                  <a:lnTo>
                    <a:pt x="335058" y="84451"/>
                  </a:lnTo>
                  <a:lnTo>
                    <a:pt x="353185" y="125169"/>
                  </a:lnTo>
                  <a:lnTo>
                    <a:pt x="359608" y="170470"/>
                  </a:lnTo>
                  <a:lnTo>
                    <a:pt x="353185" y="215808"/>
                  </a:lnTo>
                  <a:lnTo>
                    <a:pt x="335058" y="256536"/>
                  </a:lnTo>
                  <a:lnTo>
                    <a:pt x="306943" y="291033"/>
                  </a:lnTo>
                  <a:lnTo>
                    <a:pt x="270552" y="317679"/>
                  </a:lnTo>
                  <a:lnTo>
                    <a:pt x="227601" y="334855"/>
                  </a:lnTo>
                  <a:lnTo>
                    <a:pt x="179804" y="340940"/>
                  </a:lnTo>
                  <a:lnTo>
                    <a:pt x="132006" y="334855"/>
                  </a:lnTo>
                  <a:lnTo>
                    <a:pt x="89055" y="317679"/>
                  </a:lnTo>
                  <a:lnTo>
                    <a:pt x="52664" y="291033"/>
                  </a:lnTo>
                  <a:lnTo>
                    <a:pt x="24549" y="256536"/>
                  </a:lnTo>
                  <a:lnTo>
                    <a:pt x="6423" y="215808"/>
                  </a:lnTo>
                  <a:lnTo>
                    <a:pt x="0" y="170470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20313" y="4633481"/>
            <a:ext cx="1924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50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05587" y="5043892"/>
            <a:ext cx="2957830" cy="572135"/>
            <a:chOff x="505587" y="5043892"/>
            <a:chExt cx="2957830" cy="572135"/>
          </a:xfrm>
        </p:grpSpPr>
        <p:sp>
          <p:nvSpPr>
            <p:cNvPr id="61" name="object 61"/>
            <p:cNvSpPr/>
            <p:nvPr/>
          </p:nvSpPr>
          <p:spPr>
            <a:xfrm>
              <a:off x="505587" y="5128486"/>
              <a:ext cx="2957830" cy="306705"/>
            </a:xfrm>
            <a:custGeom>
              <a:avLst/>
              <a:gdLst/>
              <a:ahLst/>
              <a:cxnLst/>
              <a:rect l="l" t="t" r="r" b="b"/>
              <a:pathLst>
                <a:path w="2957829" h="306704">
                  <a:moveTo>
                    <a:pt x="2957777" y="0"/>
                  </a:moveTo>
                  <a:lnTo>
                    <a:pt x="0" y="0"/>
                  </a:lnTo>
                  <a:lnTo>
                    <a:pt x="0" y="306334"/>
                  </a:lnTo>
                  <a:lnTo>
                    <a:pt x="2957777" y="306334"/>
                  </a:lnTo>
                  <a:lnTo>
                    <a:pt x="2957777" y="0"/>
                  </a:lnTo>
                  <a:close/>
                </a:path>
              </a:pathLst>
            </a:custGeom>
            <a:solidFill>
              <a:srgbClr val="DFFDD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911" y="5043892"/>
              <a:ext cx="2523678" cy="571652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880097" y="5098729"/>
            <a:ext cx="2209165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Context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30744" y="4975960"/>
            <a:ext cx="616585" cy="718185"/>
            <a:chOff x="230744" y="4975960"/>
            <a:chExt cx="616585" cy="718185"/>
          </a:xfrm>
        </p:grpSpPr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371" y="5069527"/>
              <a:ext cx="459784" cy="44091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0744" y="4975960"/>
              <a:ext cx="616471" cy="71777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37342" y="5096390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179804" y="0"/>
                  </a:moveTo>
                  <a:lnTo>
                    <a:pt x="132006" y="6092"/>
                  </a:lnTo>
                  <a:lnTo>
                    <a:pt x="89055" y="23286"/>
                  </a:lnTo>
                  <a:lnTo>
                    <a:pt x="52664" y="49954"/>
                  </a:lnTo>
                  <a:lnTo>
                    <a:pt x="24549" y="84467"/>
                  </a:lnTo>
                  <a:lnTo>
                    <a:pt x="6423" y="125200"/>
                  </a:lnTo>
                  <a:lnTo>
                    <a:pt x="0" y="170523"/>
                  </a:lnTo>
                  <a:lnTo>
                    <a:pt x="6423" y="215839"/>
                  </a:lnTo>
                  <a:lnTo>
                    <a:pt x="24549" y="256561"/>
                  </a:lnTo>
                  <a:lnTo>
                    <a:pt x="52664" y="291062"/>
                  </a:lnTo>
                  <a:lnTo>
                    <a:pt x="89055" y="317718"/>
                  </a:lnTo>
                  <a:lnTo>
                    <a:pt x="132006" y="334904"/>
                  </a:lnTo>
                  <a:lnTo>
                    <a:pt x="179804" y="340994"/>
                  </a:lnTo>
                  <a:lnTo>
                    <a:pt x="227601" y="334904"/>
                  </a:lnTo>
                  <a:lnTo>
                    <a:pt x="270552" y="317718"/>
                  </a:lnTo>
                  <a:lnTo>
                    <a:pt x="306943" y="291062"/>
                  </a:lnTo>
                  <a:lnTo>
                    <a:pt x="335058" y="256561"/>
                  </a:lnTo>
                  <a:lnTo>
                    <a:pt x="353185" y="215839"/>
                  </a:lnTo>
                  <a:lnTo>
                    <a:pt x="359608" y="170523"/>
                  </a:lnTo>
                  <a:lnTo>
                    <a:pt x="353185" y="125200"/>
                  </a:lnTo>
                  <a:lnTo>
                    <a:pt x="335058" y="84467"/>
                  </a:lnTo>
                  <a:lnTo>
                    <a:pt x="306943" y="49954"/>
                  </a:lnTo>
                  <a:lnTo>
                    <a:pt x="270552" y="23286"/>
                  </a:lnTo>
                  <a:lnTo>
                    <a:pt x="227601" y="6092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37342" y="5096390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0" y="170523"/>
                  </a:moveTo>
                  <a:lnTo>
                    <a:pt x="6423" y="125200"/>
                  </a:lnTo>
                  <a:lnTo>
                    <a:pt x="24549" y="84467"/>
                  </a:lnTo>
                  <a:lnTo>
                    <a:pt x="52664" y="49954"/>
                  </a:lnTo>
                  <a:lnTo>
                    <a:pt x="89055" y="23286"/>
                  </a:lnTo>
                  <a:lnTo>
                    <a:pt x="132006" y="6092"/>
                  </a:lnTo>
                  <a:lnTo>
                    <a:pt x="179804" y="0"/>
                  </a:lnTo>
                  <a:lnTo>
                    <a:pt x="227601" y="6092"/>
                  </a:lnTo>
                  <a:lnTo>
                    <a:pt x="270552" y="23286"/>
                  </a:lnTo>
                  <a:lnTo>
                    <a:pt x="306943" y="49954"/>
                  </a:lnTo>
                  <a:lnTo>
                    <a:pt x="335058" y="84467"/>
                  </a:lnTo>
                  <a:lnTo>
                    <a:pt x="353185" y="125200"/>
                  </a:lnTo>
                  <a:lnTo>
                    <a:pt x="359608" y="170523"/>
                  </a:lnTo>
                  <a:lnTo>
                    <a:pt x="353185" y="215839"/>
                  </a:lnTo>
                  <a:lnTo>
                    <a:pt x="335058" y="256561"/>
                  </a:lnTo>
                  <a:lnTo>
                    <a:pt x="306943" y="291062"/>
                  </a:lnTo>
                  <a:lnTo>
                    <a:pt x="270552" y="317718"/>
                  </a:lnTo>
                  <a:lnTo>
                    <a:pt x="227601" y="334904"/>
                  </a:lnTo>
                  <a:lnTo>
                    <a:pt x="179804" y="340994"/>
                  </a:lnTo>
                  <a:lnTo>
                    <a:pt x="132006" y="334904"/>
                  </a:lnTo>
                  <a:lnTo>
                    <a:pt x="89055" y="317718"/>
                  </a:lnTo>
                  <a:lnTo>
                    <a:pt x="52664" y="291062"/>
                  </a:lnTo>
                  <a:lnTo>
                    <a:pt x="24549" y="256561"/>
                  </a:lnTo>
                  <a:lnTo>
                    <a:pt x="6423" y="215839"/>
                  </a:lnTo>
                  <a:lnTo>
                    <a:pt x="0" y="170523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20313" y="5067711"/>
            <a:ext cx="1924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50" dirty="0">
                <a:latin typeface="Arial"/>
                <a:cs typeface="Arial"/>
              </a:rPr>
              <a:t>2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25606" y="5414312"/>
            <a:ext cx="3232785" cy="718185"/>
            <a:chOff x="225606" y="5414312"/>
            <a:chExt cx="3232785" cy="718185"/>
          </a:xfrm>
        </p:grpSpPr>
        <p:sp>
          <p:nvSpPr>
            <p:cNvPr id="71" name="object 71"/>
            <p:cNvSpPr/>
            <p:nvPr/>
          </p:nvSpPr>
          <p:spPr>
            <a:xfrm>
              <a:off x="500450" y="5568121"/>
              <a:ext cx="2957830" cy="306705"/>
            </a:xfrm>
            <a:custGeom>
              <a:avLst/>
              <a:gdLst/>
              <a:ahLst/>
              <a:cxnLst/>
              <a:rect l="l" t="t" r="r" b="b"/>
              <a:pathLst>
                <a:path w="2957829" h="306704">
                  <a:moveTo>
                    <a:pt x="2957777" y="0"/>
                  </a:moveTo>
                  <a:lnTo>
                    <a:pt x="0" y="0"/>
                  </a:lnTo>
                  <a:lnTo>
                    <a:pt x="0" y="306334"/>
                  </a:lnTo>
                  <a:lnTo>
                    <a:pt x="2957777" y="306334"/>
                  </a:lnTo>
                  <a:lnTo>
                    <a:pt x="2957777" y="0"/>
                  </a:lnTo>
                  <a:close/>
                </a:path>
              </a:pathLst>
            </a:custGeom>
            <a:solidFill>
              <a:srgbClr val="DFFDD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950" y="5483526"/>
              <a:ext cx="2582757" cy="57165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234" y="5509161"/>
              <a:ext cx="459784" cy="44091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606" y="5414312"/>
              <a:ext cx="616471" cy="71777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32205" y="5536077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179804" y="0"/>
                  </a:moveTo>
                  <a:lnTo>
                    <a:pt x="132006" y="6088"/>
                  </a:lnTo>
                  <a:lnTo>
                    <a:pt x="89055" y="23272"/>
                  </a:lnTo>
                  <a:lnTo>
                    <a:pt x="52664" y="49927"/>
                  </a:lnTo>
                  <a:lnTo>
                    <a:pt x="24549" y="84428"/>
                  </a:lnTo>
                  <a:lnTo>
                    <a:pt x="6423" y="125150"/>
                  </a:lnTo>
                  <a:lnTo>
                    <a:pt x="0" y="170470"/>
                  </a:lnTo>
                  <a:lnTo>
                    <a:pt x="6423" y="215786"/>
                  </a:lnTo>
                  <a:lnTo>
                    <a:pt x="24549" y="256507"/>
                  </a:lnTo>
                  <a:lnTo>
                    <a:pt x="52664" y="291009"/>
                  </a:lnTo>
                  <a:lnTo>
                    <a:pt x="89055" y="317665"/>
                  </a:lnTo>
                  <a:lnTo>
                    <a:pt x="132006" y="334851"/>
                  </a:lnTo>
                  <a:lnTo>
                    <a:pt x="179804" y="340940"/>
                  </a:lnTo>
                  <a:lnTo>
                    <a:pt x="227601" y="334851"/>
                  </a:lnTo>
                  <a:lnTo>
                    <a:pt x="270552" y="317665"/>
                  </a:lnTo>
                  <a:lnTo>
                    <a:pt x="306943" y="291009"/>
                  </a:lnTo>
                  <a:lnTo>
                    <a:pt x="335058" y="256507"/>
                  </a:lnTo>
                  <a:lnTo>
                    <a:pt x="353185" y="215786"/>
                  </a:lnTo>
                  <a:lnTo>
                    <a:pt x="359608" y="170470"/>
                  </a:lnTo>
                  <a:lnTo>
                    <a:pt x="353185" y="125150"/>
                  </a:lnTo>
                  <a:lnTo>
                    <a:pt x="335058" y="84428"/>
                  </a:lnTo>
                  <a:lnTo>
                    <a:pt x="306943" y="49927"/>
                  </a:lnTo>
                  <a:lnTo>
                    <a:pt x="270552" y="23272"/>
                  </a:lnTo>
                  <a:lnTo>
                    <a:pt x="227601" y="6088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32205" y="5536077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5">
                  <a:moveTo>
                    <a:pt x="0" y="170470"/>
                  </a:moveTo>
                  <a:lnTo>
                    <a:pt x="6423" y="125150"/>
                  </a:lnTo>
                  <a:lnTo>
                    <a:pt x="24549" y="84428"/>
                  </a:lnTo>
                  <a:lnTo>
                    <a:pt x="52664" y="49927"/>
                  </a:lnTo>
                  <a:lnTo>
                    <a:pt x="89055" y="23272"/>
                  </a:lnTo>
                  <a:lnTo>
                    <a:pt x="132006" y="6088"/>
                  </a:lnTo>
                  <a:lnTo>
                    <a:pt x="179804" y="0"/>
                  </a:lnTo>
                  <a:lnTo>
                    <a:pt x="227601" y="6088"/>
                  </a:lnTo>
                  <a:lnTo>
                    <a:pt x="270552" y="23272"/>
                  </a:lnTo>
                  <a:lnTo>
                    <a:pt x="306943" y="49927"/>
                  </a:lnTo>
                  <a:lnTo>
                    <a:pt x="335058" y="84428"/>
                  </a:lnTo>
                  <a:lnTo>
                    <a:pt x="353185" y="125150"/>
                  </a:lnTo>
                  <a:lnTo>
                    <a:pt x="359608" y="170470"/>
                  </a:lnTo>
                  <a:lnTo>
                    <a:pt x="353185" y="215786"/>
                  </a:lnTo>
                  <a:lnTo>
                    <a:pt x="335058" y="256507"/>
                  </a:lnTo>
                  <a:lnTo>
                    <a:pt x="306943" y="291009"/>
                  </a:lnTo>
                  <a:lnTo>
                    <a:pt x="270552" y="317665"/>
                  </a:lnTo>
                  <a:lnTo>
                    <a:pt x="227601" y="334851"/>
                  </a:lnTo>
                  <a:lnTo>
                    <a:pt x="179804" y="340940"/>
                  </a:lnTo>
                  <a:lnTo>
                    <a:pt x="132006" y="334851"/>
                  </a:lnTo>
                  <a:lnTo>
                    <a:pt x="89055" y="317665"/>
                  </a:lnTo>
                  <a:lnTo>
                    <a:pt x="52664" y="291009"/>
                  </a:lnTo>
                  <a:lnTo>
                    <a:pt x="24549" y="256507"/>
                  </a:lnTo>
                  <a:lnTo>
                    <a:pt x="6423" y="215786"/>
                  </a:lnTo>
                  <a:lnTo>
                    <a:pt x="0" y="170470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414918" y="5549386"/>
            <a:ext cx="2696845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90"/>
              </a:lnSpc>
              <a:tabLst>
                <a:tab pos="442595" algn="l"/>
              </a:tabLst>
            </a:pPr>
            <a:r>
              <a:rPr sz="2350" b="1" spc="-50" dirty="0">
                <a:latin typeface="Arial"/>
                <a:cs typeface="Arial"/>
              </a:rPr>
              <a:t>3</a:t>
            </a:r>
            <a:r>
              <a:rPr sz="2350" b="1" dirty="0">
                <a:latin typeface="Arial"/>
                <a:cs typeface="Arial"/>
              </a:rPr>
              <a:t>	</a:t>
            </a:r>
            <a:r>
              <a:rPr sz="3000" b="1" baseline="2777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3000" b="1" spc="-22" baseline="27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baseline="2777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3000" b="1" spc="-22" baseline="27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15" baseline="2777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3000" baseline="2777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051527" y="1603669"/>
            <a:ext cx="4351655" cy="1162685"/>
            <a:chOff x="4051527" y="1603669"/>
            <a:chExt cx="4351655" cy="1162685"/>
          </a:xfrm>
        </p:grpSpPr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51527" y="1911285"/>
              <a:ext cx="4351259" cy="85491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210247" y="1949096"/>
              <a:ext cx="4033520" cy="643890"/>
            </a:xfrm>
            <a:custGeom>
              <a:avLst/>
              <a:gdLst/>
              <a:ahLst/>
              <a:cxnLst/>
              <a:rect l="l" t="t" r="r" b="b"/>
              <a:pathLst>
                <a:path w="4033520" h="643889">
                  <a:moveTo>
                    <a:pt x="3964514" y="535237"/>
                  </a:moveTo>
                  <a:lnTo>
                    <a:pt x="3920371" y="551465"/>
                  </a:lnTo>
                  <a:lnTo>
                    <a:pt x="4018407" y="643429"/>
                  </a:lnTo>
                  <a:lnTo>
                    <a:pt x="4029219" y="547086"/>
                  </a:lnTo>
                  <a:lnTo>
                    <a:pt x="3970138" y="547086"/>
                  </a:lnTo>
                  <a:lnTo>
                    <a:pt x="3964514" y="535237"/>
                  </a:lnTo>
                  <a:close/>
                </a:path>
                <a:path w="4033520" h="643889">
                  <a:moveTo>
                    <a:pt x="3987231" y="526885"/>
                  </a:moveTo>
                  <a:lnTo>
                    <a:pt x="3964514" y="535237"/>
                  </a:lnTo>
                  <a:lnTo>
                    <a:pt x="3970138" y="547086"/>
                  </a:lnTo>
                  <a:lnTo>
                    <a:pt x="3991971" y="536832"/>
                  </a:lnTo>
                  <a:lnTo>
                    <a:pt x="3987231" y="526885"/>
                  </a:lnTo>
                  <a:close/>
                </a:path>
                <a:path w="4033520" h="643889">
                  <a:moveTo>
                    <a:pt x="4033390" y="509915"/>
                  </a:moveTo>
                  <a:lnTo>
                    <a:pt x="3987231" y="526885"/>
                  </a:lnTo>
                  <a:lnTo>
                    <a:pt x="3991971" y="536832"/>
                  </a:lnTo>
                  <a:lnTo>
                    <a:pt x="3970138" y="547086"/>
                  </a:lnTo>
                  <a:lnTo>
                    <a:pt x="4029219" y="547086"/>
                  </a:lnTo>
                  <a:lnTo>
                    <a:pt x="4033390" y="509915"/>
                  </a:lnTo>
                  <a:close/>
                </a:path>
                <a:path w="4033520" h="643889">
                  <a:moveTo>
                    <a:pt x="3976445" y="530850"/>
                  </a:moveTo>
                  <a:lnTo>
                    <a:pt x="3962432" y="530850"/>
                  </a:lnTo>
                  <a:lnTo>
                    <a:pt x="3963930" y="533200"/>
                  </a:lnTo>
                  <a:lnTo>
                    <a:pt x="3963547" y="533200"/>
                  </a:lnTo>
                  <a:lnTo>
                    <a:pt x="3964514" y="535237"/>
                  </a:lnTo>
                  <a:lnTo>
                    <a:pt x="3970053" y="533200"/>
                  </a:lnTo>
                  <a:lnTo>
                    <a:pt x="3963930" y="533200"/>
                  </a:lnTo>
                  <a:lnTo>
                    <a:pt x="3962997" y="532034"/>
                  </a:lnTo>
                  <a:lnTo>
                    <a:pt x="3973225" y="532034"/>
                  </a:lnTo>
                  <a:lnTo>
                    <a:pt x="3976445" y="530850"/>
                  </a:lnTo>
                  <a:close/>
                </a:path>
                <a:path w="4033520" h="643889">
                  <a:moveTo>
                    <a:pt x="3962432" y="530850"/>
                  </a:moveTo>
                  <a:lnTo>
                    <a:pt x="3962997" y="532034"/>
                  </a:lnTo>
                  <a:lnTo>
                    <a:pt x="3963930" y="533200"/>
                  </a:lnTo>
                  <a:lnTo>
                    <a:pt x="3962432" y="530850"/>
                  </a:lnTo>
                  <a:close/>
                </a:path>
                <a:path w="4033520" h="643889">
                  <a:moveTo>
                    <a:pt x="3880019" y="421374"/>
                  </a:moveTo>
                  <a:lnTo>
                    <a:pt x="3838823" y="421374"/>
                  </a:lnTo>
                  <a:lnTo>
                    <a:pt x="3839354" y="421797"/>
                  </a:lnTo>
                  <a:lnTo>
                    <a:pt x="3839837" y="422104"/>
                  </a:lnTo>
                  <a:lnTo>
                    <a:pt x="3839951" y="422274"/>
                  </a:lnTo>
                  <a:lnTo>
                    <a:pt x="3877695" y="449374"/>
                  </a:lnTo>
                  <a:lnTo>
                    <a:pt x="3911492" y="477324"/>
                  </a:lnTo>
                  <a:lnTo>
                    <a:pt x="3940597" y="505634"/>
                  </a:lnTo>
                  <a:lnTo>
                    <a:pt x="3962997" y="532034"/>
                  </a:lnTo>
                  <a:lnTo>
                    <a:pt x="3962432" y="530850"/>
                  </a:lnTo>
                  <a:lnTo>
                    <a:pt x="3976445" y="530850"/>
                  </a:lnTo>
                  <a:lnTo>
                    <a:pt x="3987231" y="526885"/>
                  </a:lnTo>
                  <a:lnTo>
                    <a:pt x="3983623" y="519315"/>
                  </a:lnTo>
                  <a:lnTo>
                    <a:pt x="3970780" y="503293"/>
                  </a:lnTo>
                  <a:lnTo>
                    <a:pt x="3957402" y="488340"/>
                  </a:lnTo>
                  <a:lnTo>
                    <a:pt x="3927113" y="458967"/>
                  </a:lnTo>
                  <a:lnTo>
                    <a:pt x="3892116" y="430021"/>
                  </a:lnTo>
                  <a:lnTo>
                    <a:pt x="3880019" y="421374"/>
                  </a:lnTo>
                  <a:close/>
                </a:path>
                <a:path w="4033520" h="643889">
                  <a:moveTo>
                    <a:pt x="10595" y="348097"/>
                  </a:moveTo>
                  <a:lnTo>
                    <a:pt x="0" y="482038"/>
                  </a:lnTo>
                  <a:lnTo>
                    <a:pt x="113661" y="410154"/>
                  </a:lnTo>
                  <a:lnTo>
                    <a:pt x="92019" y="397123"/>
                  </a:lnTo>
                  <a:lnTo>
                    <a:pt x="65178" y="397123"/>
                  </a:lnTo>
                  <a:lnTo>
                    <a:pt x="46663" y="381742"/>
                  </a:lnTo>
                  <a:lnTo>
                    <a:pt x="53254" y="373782"/>
                  </a:lnTo>
                  <a:lnTo>
                    <a:pt x="10595" y="348097"/>
                  </a:lnTo>
                  <a:close/>
                </a:path>
                <a:path w="4033520" h="643889">
                  <a:moveTo>
                    <a:pt x="3398180" y="199216"/>
                  </a:moveTo>
                  <a:lnTo>
                    <a:pt x="3315430" y="199216"/>
                  </a:lnTo>
                  <a:lnTo>
                    <a:pt x="3388527" y="221329"/>
                  </a:lnTo>
                  <a:lnTo>
                    <a:pt x="3455962" y="243422"/>
                  </a:lnTo>
                  <a:lnTo>
                    <a:pt x="3521252" y="266700"/>
                  </a:lnTo>
                  <a:lnTo>
                    <a:pt x="3584020" y="291084"/>
                  </a:lnTo>
                  <a:lnTo>
                    <a:pt x="3643084" y="316022"/>
                  </a:lnTo>
                  <a:lnTo>
                    <a:pt x="3696585" y="340888"/>
                  </a:lnTo>
                  <a:lnTo>
                    <a:pt x="3697649" y="341368"/>
                  </a:lnTo>
                  <a:lnTo>
                    <a:pt x="3748810" y="367638"/>
                  </a:lnTo>
                  <a:lnTo>
                    <a:pt x="3796175" y="394404"/>
                  </a:lnTo>
                  <a:lnTo>
                    <a:pt x="3839354" y="421797"/>
                  </a:lnTo>
                  <a:lnTo>
                    <a:pt x="3838823" y="421374"/>
                  </a:lnTo>
                  <a:lnTo>
                    <a:pt x="3880019" y="421374"/>
                  </a:lnTo>
                  <a:lnTo>
                    <a:pt x="3852516" y="401716"/>
                  </a:lnTo>
                  <a:lnTo>
                    <a:pt x="3808608" y="373782"/>
                  </a:lnTo>
                  <a:lnTo>
                    <a:pt x="3760474" y="346601"/>
                  </a:lnTo>
                  <a:lnTo>
                    <a:pt x="3708812" y="320080"/>
                  </a:lnTo>
                  <a:lnTo>
                    <a:pt x="3652484" y="293944"/>
                  </a:lnTo>
                  <a:lnTo>
                    <a:pt x="3592870" y="268736"/>
                  </a:lnTo>
                  <a:lnTo>
                    <a:pt x="3529939" y="244276"/>
                  </a:lnTo>
                  <a:lnTo>
                    <a:pt x="3463583" y="220671"/>
                  </a:lnTo>
                  <a:lnTo>
                    <a:pt x="3398180" y="199216"/>
                  </a:lnTo>
                  <a:close/>
                </a:path>
                <a:path w="4033520" h="643889">
                  <a:moveTo>
                    <a:pt x="53254" y="373782"/>
                  </a:moveTo>
                  <a:lnTo>
                    <a:pt x="46663" y="381742"/>
                  </a:lnTo>
                  <a:lnTo>
                    <a:pt x="65178" y="397123"/>
                  </a:lnTo>
                  <a:lnTo>
                    <a:pt x="74112" y="386341"/>
                  </a:lnTo>
                  <a:lnTo>
                    <a:pt x="53254" y="373782"/>
                  </a:lnTo>
                  <a:close/>
                </a:path>
                <a:path w="4033520" h="643889">
                  <a:moveTo>
                    <a:pt x="74112" y="386341"/>
                  </a:moveTo>
                  <a:lnTo>
                    <a:pt x="65178" y="397123"/>
                  </a:lnTo>
                  <a:lnTo>
                    <a:pt x="92019" y="397123"/>
                  </a:lnTo>
                  <a:lnTo>
                    <a:pt x="74112" y="386341"/>
                  </a:lnTo>
                  <a:close/>
                </a:path>
                <a:path w="4033520" h="643889">
                  <a:moveTo>
                    <a:pt x="2009203" y="0"/>
                  </a:moveTo>
                  <a:lnTo>
                    <a:pt x="1901443" y="854"/>
                  </a:lnTo>
                  <a:lnTo>
                    <a:pt x="1909956" y="854"/>
                  </a:lnTo>
                  <a:lnTo>
                    <a:pt x="1820730" y="2777"/>
                  </a:lnTo>
                  <a:lnTo>
                    <a:pt x="1726975" y="6088"/>
                  </a:lnTo>
                  <a:lnTo>
                    <a:pt x="1633755" y="10574"/>
                  </a:lnTo>
                  <a:lnTo>
                    <a:pt x="1449777" y="23284"/>
                  </a:lnTo>
                  <a:lnTo>
                    <a:pt x="1359340" y="31295"/>
                  </a:lnTo>
                  <a:lnTo>
                    <a:pt x="1270187" y="40481"/>
                  </a:lnTo>
                  <a:lnTo>
                    <a:pt x="1182425" y="50628"/>
                  </a:lnTo>
                  <a:lnTo>
                    <a:pt x="1096376" y="61843"/>
                  </a:lnTo>
                  <a:lnTo>
                    <a:pt x="1012254" y="73913"/>
                  </a:lnTo>
                  <a:lnTo>
                    <a:pt x="930058" y="86944"/>
                  </a:lnTo>
                  <a:lnTo>
                    <a:pt x="850109" y="100829"/>
                  </a:lnTo>
                  <a:lnTo>
                    <a:pt x="772408" y="115569"/>
                  </a:lnTo>
                  <a:lnTo>
                    <a:pt x="697382" y="130950"/>
                  </a:lnTo>
                  <a:lnTo>
                    <a:pt x="625140" y="147185"/>
                  </a:lnTo>
                  <a:lnTo>
                    <a:pt x="555787" y="164168"/>
                  </a:lnTo>
                  <a:lnTo>
                    <a:pt x="489431" y="181685"/>
                  </a:lnTo>
                  <a:lnTo>
                    <a:pt x="426499" y="199843"/>
                  </a:lnTo>
                  <a:lnTo>
                    <a:pt x="367100" y="218642"/>
                  </a:lnTo>
                  <a:lnTo>
                    <a:pt x="311232" y="237974"/>
                  </a:lnTo>
                  <a:lnTo>
                    <a:pt x="259217" y="257734"/>
                  </a:lnTo>
                  <a:lnTo>
                    <a:pt x="211055" y="278029"/>
                  </a:lnTo>
                  <a:lnTo>
                    <a:pt x="167282" y="298750"/>
                  </a:lnTo>
                  <a:lnTo>
                    <a:pt x="127213" y="320080"/>
                  </a:lnTo>
                  <a:lnTo>
                    <a:pt x="92577" y="341367"/>
                  </a:lnTo>
                  <a:lnTo>
                    <a:pt x="61433" y="363905"/>
                  </a:lnTo>
                  <a:lnTo>
                    <a:pt x="53254" y="373782"/>
                  </a:lnTo>
                  <a:lnTo>
                    <a:pt x="74112" y="386341"/>
                  </a:lnTo>
                  <a:lnTo>
                    <a:pt x="77303" y="382490"/>
                  </a:lnTo>
                  <a:lnTo>
                    <a:pt x="76844" y="382490"/>
                  </a:lnTo>
                  <a:lnTo>
                    <a:pt x="78985" y="380460"/>
                  </a:lnTo>
                  <a:lnTo>
                    <a:pt x="79651" y="380460"/>
                  </a:lnTo>
                  <a:lnTo>
                    <a:pt x="106384" y="361128"/>
                  </a:lnTo>
                  <a:lnTo>
                    <a:pt x="140242" y="340358"/>
                  </a:lnTo>
                  <a:lnTo>
                    <a:pt x="177906" y="320323"/>
                  </a:lnTo>
                  <a:lnTo>
                    <a:pt x="177776" y="320323"/>
                  </a:lnTo>
                  <a:lnTo>
                    <a:pt x="220476" y="300120"/>
                  </a:lnTo>
                  <a:lnTo>
                    <a:pt x="268174" y="280055"/>
                  </a:lnTo>
                  <a:lnTo>
                    <a:pt x="268003" y="280055"/>
                  </a:lnTo>
                  <a:lnTo>
                    <a:pt x="319264" y="260631"/>
                  </a:lnTo>
                  <a:lnTo>
                    <a:pt x="374497" y="241499"/>
                  </a:lnTo>
                  <a:lnTo>
                    <a:pt x="433143" y="222974"/>
                  </a:lnTo>
                  <a:lnTo>
                    <a:pt x="495181" y="205012"/>
                  </a:lnTo>
                  <a:lnTo>
                    <a:pt x="561676" y="187406"/>
                  </a:lnTo>
                  <a:lnTo>
                    <a:pt x="630503" y="170626"/>
                  </a:lnTo>
                  <a:lnTo>
                    <a:pt x="630270" y="170626"/>
                  </a:lnTo>
                  <a:lnTo>
                    <a:pt x="702416" y="154494"/>
                  </a:lnTo>
                  <a:lnTo>
                    <a:pt x="702191" y="154494"/>
                  </a:lnTo>
                  <a:lnTo>
                    <a:pt x="776914" y="139131"/>
                  </a:lnTo>
                  <a:lnTo>
                    <a:pt x="854160" y="124502"/>
                  </a:lnTo>
                  <a:lnTo>
                    <a:pt x="933916" y="110692"/>
                  </a:lnTo>
                  <a:lnTo>
                    <a:pt x="933681" y="110692"/>
                  </a:lnTo>
                  <a:lnTo>
                    <a:pt x="1015893" y="97732"/>
                  </a:lnTo>
                  <a:lnTo>
                    <a:pt x="1099694" y="85662"/>
                  </a:lnTo>
                  <a:lnTo>
                    <a:pt x="1185422" y="74554"/>
                  </a:lnTo>
                  <a:lnTo>
                    <a:pt x="1272863" y="64300"/>
                  </a:lnTo>
                  <a:lnTo>
                    <a:pt x="1361450" y="55246"/>
                  </a:lnTo>
                  <a:lnTo>
                    <a:pt x="1451598" y="47229"/>
                  </a:lnTo>
                  <a:lnTo>
                    <a:pt x="1451321" y="47229"/>
                  </a:lnTo>
                  <a:lnTo>
                    <a:pt x="1635040" y="34621"/>
                  </a:lnTo>
                  <a:lnTo>
                    <a:pt x="1634743" y="34621"/>
                  </a:lnTo>
                  <a:lnTo>
                    <a:pt x="1728045" y="30013"/>
                  </a:lnTo>
                  <a:lnTo>
                    <a:pt x="1821479" y="26809"/>
                  </a:lnTo>
                  <a:lnTo>
                    <a:pt x="1910401" y="24886"/>
                  </a:lnTo>
                  <a:lnTo>
                    <a:pt x="2103279" y="24886"/>
                  </a:lnTo>
                  <a:lnTo>
                    <a:pt x="2497427" y="24032"/>
                  </a:lnTo>
                  <a:lnTo>
                    <a:pt x="2384865" y="14205"/>
                  </a:lnTo>
                  <a:lnTo>
                    <a:pt x="2291645" y="8117"/>
                  </a:lnTo>
                  <a:lnTo>
                    <a:pt x="2197890" y="3631"/>
                  </a:lnTo>
                  <a:lnTo>
                    <a:pt x="2103600" y="854"/>
                  </a:lnTo>
                  <a:lnTo>
                    <a:pt x="2009203" y="0"/>
                  </a:lnTo>
                  <a:close/>
                </a:path>
                <a:path w="4033520" h="643889">
                  <a:moveTo>
                    <a:pt x="78985" y="380460"/>
                  </a:moveTo>
                  <a:lnTo>
                    <a:pt x="76844" y="382490"/>
                  </a:lnTo>
                  <a:lnTo>
                    <a:pt x="77878" y="381742"/>
                  </a:lnTo>
                  <a:lnTo>
                    <a:pt x="78985" y="380460"/>
                  </a:lnTo>
                  <a:close/>
                </a:path>
                <a:path w="4033520" h="643889">
                  <a:moveTo>
                    <a:pt x="77923" y="381742"/>
                  </a:moveTo>
                  <a:lnTo>
                    <a:pt x="76844" y="382490"/>
                  </a:lnTo>
                  <a:lnTo>
                    <a:pt x="77303" y="382490"/>
                  </a:lnTo>
                  <a:lnTo>
                    <a:pt x="77923" y="381742"/>
                  </a:lnTo>
                  <a:close/>
                </a:path>
                <a:path w="4033520" h="643889">
                  <a:moveTo>
                    <a:pt x="79651" y="380460"/>
                  </a:moveTo>
                  <a:lnTo>
                    <a:pt x="78985" y="380460"/>
                  </a:lnTo>
                  <a:lnTo>
                    <a:pt x="77923" y="381742"/>
                  </a:lnTo>
                  <a:lnTo>
                    <a:pt x="79651" y="380460"/>
                  </a:lnTo>
                  <a:close/>
                </a:path>
                <a:path w="4033520" h="643889">
                  <a:moveTo>
                    <a:pt x="178364" y="320080"/>
                  </a:moveTo>
                  <a:lnTo>
                    <a:pt x="177776" y="320323"/>
                  </a:lnTo>
                  <a:lnTo>
                    <a:pt x="177906" y="320323"/>
                  </a:lnTo>
                  <a:lnTo>
                    <a:pt x="178364" y="320080"/>
                  </a:lnTo>
                  <a:close/>
                </a:path>
                <a:path w="4033520" h="643889">
                  <a:moveTo>
                    <a:pt x="3640772" y="315025"/>
                  </a:moveTo>
                  <a:lnTo>
                    <a:pt x="3642924" y="316022"/>
                  </a:lnTo>
                  <a:lnTo>
                    <a:pt x="3642557" y="315777"/>
                  </a:lnTo>
                  <a:lnTo>
                    <a:pt x="3640772" y="315025"/>
                  </a:lnTo>
                  <a:close/>
                </a:path>
                <a:path w="4033520" h="643889">
                  <a:moveTo>
                    <a:pt x="269748" y="279393"/>
                  </a:moveTo>
                  <a:lnTo>
                    <a:pt x="268003" y="280055"/>
                  </a:lnTo>
                  <a:lnTo>
                    <a:pt x="268545" y="279920"/>
                  </a:lnTo>
                  <a:lnTo>
                    <a:pt x="269748" y="279393"/>
                  </a:lnTo>
                  <a:close/>
                </a:path>
                <a:path w="4033520" h="643889">
                  <a:moveTo>
                    <a:pt x="268496" y="279920"/>
                  </a:moveTo>
                  <a:lnTo>
                    <a:pt x="268003" y="280055"/>
                  </a:lnTo>
                  <a:lnTo>
                    <a:pt x="268174" y="280055"/>
                  </a:lnTo>
                  <a:lnTo>
                    <a:pt x="268496" y="279920"/>
                  </a:lnTo>
                  <a:close/>
                </a:path>
                <a:path w="4033520" h="643889">
                  <a:moveTo>
                    <a:pt x="3387220" y="220901"/>
                  </a:moveTo>
                  <a:lnTo>
                    <a:pt x="3387091" y="220901"/>
                  </a:lnTo>
                  <a:lnTo>
                    <a:pt x="3388527" y="221329"/>
                  </a:lnTo>
                  <a:lnTo>
                    <a:pt x="3387220" y="220901"/>
                  </a:lnTo>
                  <a:close/>
                </a:path>
                <a:path w="4033520" h="643889">
                  <a:moveTo>
                    <a:pt x="3259881" y="158944"/>
                  </a:moveTo>
                  <a:lnTo>
                    <a:pt x="3163724" y="158944"/>
                  </a:lnTo>
                  <a:lnTo>
                    <a:pt x="3240828" y="178536"/>
                  </a:lnTo>
                  <a:lnTo>
                    <a:pt x="3316946" y="199673"/>
                  </a:lnTo>
                  <a:lnTo>
                    <a:pt x="3315430" y="199216"/>
                  </a:lnTo>
                  <a:lnTo>
                    <a:pt x="3398180" y="199216"/>
                  </a:lnTo>
                  <a:lnTo>
                    <a:pt x="3394230" y="197920"/>
                  </a:lnTo>
                  <a:lnTo>
                    <a:pt x="3321880" y="176131"/>
                  </a:lnTo>
                  <a:lnTo>
                    <a:pt x="3259881" y="158944"/>
                  </a:lnTo>
                  <a:close/>
                </a:path>
                <a:path w="4033520" h="643889">
                  <a:moveTo>
                    <a:pt x="561865" y="187406"/>
                  </a:moveTo>
                  <a:lnTo>
                    <a:pt x="561661" y="187406"/>
                  </a:lnTo>
                  <a:lnTo>
                    <a:pt x="559187" y="188061"/>
                  </a:lnTo>
                  <a:lnTo>
                    <a:pt x="561865" y="187406"/>
                  </a:lnTo>
                  <a:close/>
                </a:path>
                <a:path w="4033520" h="643889">
                  <a:moveTo>
                    <a:pt x="3238156" y="177848"/>
                  </a:moveTo>
                  <a:lnTo>
                    <a:pt x="3240632" y="178536"/>
                  </a:lnTo>
                  <a:lnTo>
                    <a:pt x="3240845" y="178536"/>
                  </a:lnTo>
                  <a:lnTo>
                    <a:pt x="3238156" y="177848"/>
                  </a:lnTo>
                  <a:close/>
                </a:path>
                <a:path w="4033520" h="643889">
                  <a:moveTo>
                    <a:pt x="633004" y="170016"/>
                  </a:moveTo>
                  <a:lnTo>
                    <a:pt x="630270" y="170626"/>
                  </a:lnTo>
                  <a:lnTo>
                    <a:pt x="630503" y="170626"/>
                  </a:lnTo>
                  <a:lnTo>
                    <a:pt x="633004" y="170016"/>
                  </a:lnTo>
                  <a:close/>
                </a:path>
                <a:path w="4033520" h="643889">
                  <a:moveTo>
                    <a:pt x="2497427" y="24032"/>
                  </a:moveTo>
                  <a:lnTo>
                    <a:pt x="2009310" y="24032"/>
                  </a:lnTo>
                  <a:lnTo>
                    <a:pt x="1901672" y="24886"/>
                  </a:lnTo>
                  <a:lnTo>
                    <a:pt x="2103065" y="24886"/>
                  </a:lnTo>
                  <a:lnTo>
                    <a:pt x="2197381" y="27674"/>
                  </a:lnTo>
                  <a:lnTo>
                    <a:pt x="2197034" y="27674"/>
                  </a:lnTo>
                  <a:lnTo>
                    <a:pt x="2290653" y="32164"/>
                  </a:lnTo>
                  <a:lnTo>
                    <a:pt x="2290360" y="32164"/>
                  </a:lnTo>
                  <a:lnTo>
                    <a:pt x="2383426" y="38256"/>
                  </a:lnTo>
                  <a:lnTo>
                    <a:pt x="2475475" y="45950"/>
                  </a:lnTo>
                  <a:lnTo>
                    <a:pt x="2566669" y="55246"/>
                  </a:lnTo>
                  <a:lnTo>
                    <a:pt x="2656677" y="65931"/>
                  </a:lnTo>
                  <a:lnTo>
                    <a:pt x="2745513" y="78218"/>
                  </a:lnTo>
                  <a:lnTo>
                    <a:pt x="2832850" y="91893"/>
                  </a:lnTo>
                  <a:lnTo>
                    <a:pt x="2918468" y="106744"/>
                  </a:lnTo>
                  <a:lnTo>
                    <a:pt x="3002271" y="122982"/>
                  </a:lnTo>
                  <a:lnTo>
                    <a:pt x="3084144" y="140397"/>
                  </a:lnTo>
                  <a:lnTo>
                    <a:pt x="3166069" y="159537"/>
                  </a:lnTo>
                  <a:lnTo>
                    <a:pt x="3163724" y="158944"/>
                  </a:lnTo>
                  <a:lnTo>
                    <a:pt x="3259881" y="158944"/>
                  </a:lnTo>
                  <a:lnTo>
                    <a:pt x="3246748" y="155303"/>
                  </a:lnTo>
                  <a:lnTo>
                    <a:pt x="3169047" y="135543"/>
                  </a:lnTo>
                  <a:lnTo>
                    <a:pt x="3089098" y="116851"/>
                  </a:lnTo>
                  <a:lnTo>
                    <a:pt x="3006795" y="99334"/>
                  </a:lnTo>
                  <a:lnTo>
                    <a:pt x="2922565" y="83099"/>
                  </a:lnTo>
                  <a:lnTo>
                    <a:pt x="2836409" y="68145"/>
                  </a:lnTo>
                  <a:lnTo>
                    <a:pt x="2748754" y="54366"/>
                  </a:lnTo>
                  <a:lnTo>
                    <a:pt x="2659495" y="42083"/>
                  </a:lnTo>
                  <a:lnTo>
                    <a:pt x="2568950" y="31295"/>
                  </a:lnTo>
                  <a:lnTo>
                    <a:pt x="2497427" y="24032"/>
                  </a:lnTo>
                  <a:close/>
                </a:path>
                <a:path w="4033520" h="643889">
                  <a:moveTo>
                    <a:pt x="704979" y="153921"/>
                  </a:moveTo>
                  <a:lnTo>
                    <a:pt x="702191" y="154494"/>
                  </a:lnTo>
                  <a:lnTo>
                    <a:pt x="702416" y="154494"/>
                  </a:lnTo>
                  <a:lnTo>
                    <a:pt x="704979" y="153921"/>
                  </a:lnTo>
                  <a:close/>
                </a:path>
                <a:path w="4033520" h="643889">
                  <a:moveTo>
                    <a:pt x="3082082" y="139952"/>
                  </a:moveTo>
                  <a:lnTo>
                    <a:pt x="3083950" y="140397"/>
                  </a:lnTo>
                  <a:lnTo>
                    <a:pt x="3084163" y="140397"/>
                  </a:lnTo>
                  <a:lnTo>
                    <a:pt x="3082082" y="139952"/>
                  </a:lnTo>
                  <a:close/>
                </a:path>
                <a:path w="4033520" h="643889">
                  <a:moveTo>
                    <a:pt x="777236" y="139131"/>
                  </a:moveTo>
                  <a:lnTo>
                    <a:pt x="776930" y="139131"/>
                  </a:lnTo>
                  <a:lnTo>
                    <a:pt x="772924" y="139951"/>
                  </a:lnTo>
                  <a:lnTo>
                    <a:pt x="777236" y="139131"/>
                  </a:lnTo>
                  <a:close/>
                </a:path>
                <a:path w="4033520" h="643889">
                  <a:moveTo>
                    <a:pt x="854509" y="124502"/>
                  </a:moveTo>
                  <a:lnTo>
                    <a:pt x="854142" y="124502"/>
                  </a:lnTo>
                  <a:lnTo>
                    <a:pt x="850028" y="125284"/>
                  </a:lnTo>
                  <a:lnTo>
                    <a:pt x="854509" y="124502"/>
                  </a:lnTo>
                  <a:close/>
                </a:path>
                <a:path w="4033520" h="643889">
                  <a:moveTo>
                    <a:pt x="2999677" y="122474"/>
                  </a:moveTo>
                  <a:lnTo>
                    <a:pt x="3002076" y="122982"/>
                  </a:lnTo>
                  <a:lnTo>
                    <a:pt x="3002290" y="122982"/>
                  </a:lnTo>
                  <a:lnTo>
                    <a:pt x="2999677" y="122474"/>
                  </a:lnTo>
                  <a:close/>
                </a:path>
                <a:path w="4033520" h="643889">
                  <a:moveTo>
                    <a:pt x="936209" y="110295"/>
                  </a:moveTo>
                  <a:lnTo>
                    <a:pt x="933681" y="110692"/>
                  </a:lnTo>
                  <a:lnTo>
                    <a:pt x="933916" y="110692"/>
                  </a:lnTo>
                  <a:lnTo>
                    <a:pt x="936209" y="110295"/>
                  </a:lnTo>
                  <a:close/>
                </a:path>
                <a:path w="4033520" h="643889">
                  <a:moveTo>
                    <a:pt x="2916244" y="106351"/>
                  </a:moveTo>
                  <a:lnTo>
                    <a:pt x="2918276" y="106744"/>
                  </a:lnTo>
                  <a:lnTo>
                    <a:pt x="2918490" y="106744"/>
                  </a:lnTo>
                  <a:lnTo>
                    <a:pt x="2916244" y="106351"/>
                  </a:lnTo>
                  <a:close/>
                </a:path>
                <a:path w="4033520" h="643889">
                  <a:moveTo>
                    <a:pt x="2830460" y="91513"/>
                  </a:moveTo>
                  <a:lnTo>
                    <a:pt x="2832657" y="91893"/>
                  </a:lnTo>
                  <a:lnTo>
                    <a:pt x="2832870" y="91893"/>
                  </a:lnTo>
                  <a:lnTo>
                    <a:pt x="2830460" y="91513"/>
                  </a:lnTo>
                  <a:close/>
                </a:path>
                <a:path w="4033520" h="643889">
                  <a:moveTo>
                    <a:pt x="2743495" y="77932"/>
                  </a:moveTo>
                  <a:lnTo>
                    <a:pt x="2745325" y="78218"/>
                  </a:lnTo>
                  <a:lnTo>
                    <a:pt x="2745538" y="78218"/>
                  </a:lnTo>
                  <a:lnTo>
                    <a:pt x="2743495" y="77932"/>
                  </a:lnTo>
                  <a:close/>
                </a:path>
                <a:path w="4033520" h="643889">
                  <a:moveTo>
                    <a:pt x="2654988" y="65723"/>
                  </a:moveTo>
                  <a:lnTo>
                    <a:pt x="2656494" y="65931"/>
                  </a:lnTo>
                  <a:lnTo>
                    <a:pt x="2656707" y="65931"/>
                  </a:lnTo>
                  <a:lnTo>
                    <a:pt x="2654988" y="65723"/>
                  </a:lnTo>
                  <a:close/>
                </a:path>
                <a:path w="4033520" h="643889">
                  <a:moveTo>
                    <a:pt x="2564973" y="55067"/>
                  </a:moveTo>
                  <a:lnTo>
                    <a:pt x="2566486" y="55246"/>
                  </a:lnTo>
                  <a:lnTo>
                    <a:pt x="2566699" y="55246"/>
                  </a:lnTo>
                  <a:lnTo>
                    <a:pt x="2564973" y="55067"/>
                  </a:lnTo>
                  <a:close/>
                </a:path>
                <a:path w="4033520" h="643889">
                  <a:moveTo>
                    <a:pt x="2009310" y="24032"/>
                  </a:moveTo>
                  <a:lnTo>
                    <a:pt x="2009096" y="24032"/>
                  </a:lnTo>
                  <a:lnTo>
                    <a:pt x="2103279" y="24886"/>
                  </a:lnTo>
                  <a:lnTo>
                    <a:pt x="1901672" y="24886"/>
                  </a:lnTo>
                  <a:lnTo>
                    <a:pt x="2009310" y="2403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2037" y="1697235"/>
              <a:ext cx="459784" cy="44091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694" y="1603669"/>
              <a:ext cx="616471" cy="71777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659008" y="1724152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4">
                  <a:moveTo>
                    <a:pt x="179804" y="0"/>
                  </a:moveTo>
                  <a:lnTo>
                    <a:pt x="132036" y="6092"/>
                  </a:lnTo>
                  <a:lnTo>
                    <a:pt x="89093" y="23284"/>
                  </a:lnTo>
                  <a:lnTo>
                    <a:pt x="52697" y="49947"/>
                  </a:lnTo>
                  <a:lnTo>
                    <a:pt x="24568" y="84451"/>
                  </a:lnTo>
                  <a:lnTo>
                    <a:pt x="6429" y="125169"/>
                  </a:lnTo>
                  <a:lnTo>
                    <a:pt x="0" y="170470"/>
                  </a:lnTo>
                  <a:lnTo>
                    <a:pt x="6429" y="215808"/>
                  </a:lnTo>
                  <a:lnTo>
                    <a:pt x="24568" y="256536"/>
                  </a:lnTo>
                  <a:lnTo>
                    <a:pt x="52697" y="291033"/>
                  </a:lnTo>
                  <a:lnTo>
                    <a:pt x="89093" y="317679"/>
                  </a:lnTo>
                  <a:lnTo>
                    <a:pt x="132036" y="334855"/>
                  </a:lnTo>
                  <a:lnTo>
                    <a:pt x="179804" y="340940"/>
                  </a:lnTo>
                  <a:lnTo>
                    <a:pt x="227609" y="334855"/>
                  </a:lnTo>
                  <a:lnTo>
                    <a:pt x="270562" y="317679"/>
                  </a:lnTo>
                  <a:lnTo>
                    <a:pt x="306951" y="291033"/>
                  </a:lnTo>
                  <a:lnTo>
                    <a:pt x="335063" y="256536"/>
                  </a:lnTo>
                  <a:lnTo>
                    <a:pt x="353186" y="215808"/>
                  </a:lnTo>
                  <a:lnTo>
                    <a:pt x="359608" y="170470"/>
                  </a:lnTo>
                  <a:lnTo>
                    <a:pt x="353186" y="125169"/>
                  </a:lnTo>
                  <a:lnTo>
                    <a:pt x="335063" y="84451"/>
                  </a:lnTo>
                  <a:lnTo>
                    <a:pt x="306951" y="49947"/>
                  </a:lnTo>
                  <a:lnTo>
                    <a:pt x="270562" y="23284"/>
                  </a:lnTo>
                  <a:lnTo>
                    <a:pt x="227609" y="6092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59008" y="1724152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5" h="340994">
                  <a:moveTo>
                    <a:pt x="0" y="170470"/>
                  </a:moveTo>
                  <a:lnTo>
                    <a:pt x="6429" y="125169"/>
                  </a:lnTo>
                  <a:lnTo>
                    <a:pt x="24568" y="84451"/>
                  </a:lnTo>
                  <a:lnTo>
                    <a:pt x="52697" y="49947"/>
                  </a:lnTo>
                  <a:lnTo>
                    <a:pt x="89093" y="23284"/>
                  </a:lnTo>
                  <a:lnTo>
                    <a:pt x="132036" y="6092"/>
                  </a:lnTo>
                  <a:lnTo>
                    <a:pt x="179804" y="0"/>
                  </a:lnTo>
                  <a:lnTo>
                    <a:pt x="227609" y="6092"/>
                  </a:lnTo>
                  <a:lnTo>
                    <a:pt x="270562" y="23284"/>
                  </a:lnTo>
                  <a:lnTo>
                    <a:pt x="306951" y="49947"/>
                  </a:lnTo>
                  <a:lnTo>
                    <a:pt x="335063" y="84451"/>
                  </a:lnTo>
                  <a:lnTo>
                    <a:pt x="353186" y="125169"/>
                  </a:lnTo>
                  <a:lnTo>
                    <a:pt x="359608" y="170470"/>
                  </a:lnTo>
                  <a:lnTo>
                    <a:pt x="353186" y="215808"/>
                  </a:lnTo>
                  <a:lnTo>
                    <a:pt x="335063" y="256536"/>
                  </a:lnTo>
                  <a:lnTo>
                    <a:pt x="306951" y="291033"/>
                  </a:lnTo>
                  <a:lnTo>
                    <a:pt x="270562" y="317679"/>
                  </a:lnTo>
                  <a:lnTo>
                    <a:pt x="227609" y="334855"/>
                  </a:lnTo>
                  <a:lnTo>
                    <a:pt x="179804" y="340940"/>
                  </a:lnTo>
                  <a:lnTo>
                    <a:pt x="132036" y="334855"/>
                  </a:lnTo>
                  <a:lnTo>
                    <a:pt x="89093" y="317679"/>
                  </a:lnTo>
                  <a:lnTo>
                    <a:pt x="52697" y="291033"/>
                  </a:lnTo>
                  <a:lnTo>
                    <a:pt x="24568" y="256536"/>
                  </a:lnTo>
                  <a:lnTo>
                    <a:pt x="6429" y="215808"/>
                  </a:lnTo>
                  <a:lnTo>
                    <a:pt x="0" y="170470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742846" y="1379910"/>
            <a:ext cx="2253615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>
              <a:lnSpc>
                <a:spcPts val="2650"/>
              </a:lnSpc>
              <a:spcBef>
                <a:spcPts val="100"/>
              </a:spcBef>
            </a:pPr>
            <a:r>
              <a:rPr sz="2350" b="1" spc="-95" dirty="0">
                <a:solidFill>
                  <a:srgbClr val="FFFFFF"/>
                </a:solidFill>
                <a:latin typeface="Tahoma"/>
                <a:cs typeface="Tahoma"/>
              </a:rPr>
              <a:t>Worksheet</a:t>
            </a:r>
            <a:endParaRPr sz="2350">
              <a:latin typeface="Tahoma"/>
              <a:cs typeface="Tahoma"/>
            </a:endParaRPr>
          </a:p>
          <a:p>
            <a:pPr marL="12700">
              <a:lnSpc>
                <a:spcPts val="2650"/>
              </a:lnSpc>
            </a:pPr>
            <a:r>
              <a:rPr sz="2350" b="1" spc="-50" dirty="0">
                <a:latin typeface="Arial"/>
                <a:cs typeface="Arial"/>
              </a:rPr>
              <a:t>2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2137898" y="3468589"/>
            <a:ext cx="616585" cy="718185"/>
            <a:chOff x="2137898" y="3468589"/>
            <a:chExt cx="616585" cy="718185"/>
          </a:xfrm>
        </p:grpSpPr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16241" y="3563438"/>
              <a:ext cx="459784" cy="44091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37898" y="3468589"/>
              <a:ext cx="616471" cy="71777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243212" y="3590354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4" h="340995">
                  <a:moveTo>
                    <a:pt x="179804" y="0"/>
                  </a:moveTo>
                  <a:lnTo>
                    <a:pt x="132036" y="6092"/>
                  </a:lnTo>
                  <a:lnTo>
                    <a:pt x="89093" y="23284"/>
                  </a:lnTo>
                  <a:lnTo>
                    <a:pt x="52697" y="49947"/>
                  </a:lnTo>
                  <a:lnTo>
                    <a:pt x="24568" y="84451"/>
                  </a:lnTo>
                  <a:lnTo>
                    <a:pt x="6429" y="125169"/>
                  </a:lnTo>
                  <a:lnTo>
                    <a:pt x="0" y="170470"/>
                  </a:lnTo>
                  <a:lnTo>
                    <a:pt x="6429" y="215808"/>
                  </a:lnTo>
                  <a:lnTo>
                    <a:pt x="24568" y="256536"/>
                  </a:lnTo>
                  <a:lnTo>
                    <a:pt x="52697" y="291033"/>
                  </a:lnTo>
                  <a:lnTo>
                    <a:pt x="89093" y="317679"/>
                  </a:lnTo>
                  <a:lnTo>
                    <a:pt x="132036" y="334855"/>
                  </a:lnTo>
                  <a:lnTo>
                    <a:pt x="179804" y="340940"/>
                  </a:lnTo>
                  <a:lnTo>
                    <a:pt x="227609" y="334855"/>
                  </a:lnTo>
                  <a:lnTo>
                    <a:pt x="270562" y="317679"/>
                  </a:lnTo>
                  <a:lnTo>
                    <a:pt x="306951" y="291033"/>
                  </a:lnTo>
                  <a:lnTo>
                    <a:pt x="335063" y="256536"/>
                  </a:lnTo>
                  <a:lnTo>
                    <a:pt x="353186" y="215808"/>
                  </a:lnTo>
                  <a:lnTo>
                    <a:pt x="359608" y="170470"/>
                  </a:lnTo>
                  <a:lnTo>
                    <a:pt x="353186" y="125169"/>
                  </a:lnTo>
                  <a:lnTo>
                    <a:pt x="335063" y="84451"/>
                  </a:lnTo>
                  <a:lnTo>
                    <a:pt x="306951" y="49947"/>
                  </a:lnTo>
                  <a:lnTo>
                    <a:pt x="270562" y="23284"/>
                  </a:lnTo>
                  <a:lnTo>
                    <a:pt x="227609" y="6092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243212" y="3590354"/>
              <a:ext cx="360045" cy="340995"/>
            </a:xfrm>
            <a:custGeom>
              <a:avLst/>
              <a:gdLst/>
              <a:ahLst/>
              <a:cxnLst/>
              <a:rect l="l" t="t" r="r" b="b"/>
              <a:pathLst>
                <a:path w="360044" h="340995">
                  <a:moveTo>
                    <a:pt x="0" y="170470"/>
                  </a:moveTo>
                  <a:lnTo>
                    <a:pt x="6429" y="125169"/>
                  </a:lnTo>
                  <a:lnTo>
                    <a:pt x="24568" y="84451"/>
                  </a:lnTo>
                  <a:lnTo>
                    <a:pt x="52697" y="49947"/>
                  </a:lnTo>
                  <a:lnTo>
                    <a:pt x="89093" y="23284"/>
                  </a:lnTo>
                  <a:lnTo>
                    <a:pt x="132036" y="6092"/>
                  </a:lnTo>
                  <a:lnTo>
                    <a:pt x="179804" y="0"/>
                  </a:lnTo>
                  <a:lnTo>
                    <a:pt x="227609" y="6092"/>
                  </a:lnTo>
                  <a:lnTo>
                    <a:pt x="270562" y="23284"/>
                  </a:lnTo>
                  <a:lnTo>
                    <a:pt x="306951" y="49947"/>
                  </a:lnTo>
                  <a:lnTo>
                    <a:pt x="335063" y="84451"/>
                  </a:lnTo>
                  <a:lnTo>
                    <a:pt x="353186" y="125169"/>
                  </a:lnTo>
                  <a:lnTo>
                    <a:pt x="359608" y="170470"/>
                  </a:lnTo>
                  <a:lnTo>
                    <a:pt x="353186" y="215808"/>
                  </a:lnTo>
                  <a:lnTo>
                    <a:pt x="335063" y="256536"/>
                  </a:lnTo>
                  <a:lnTo>
                    <a:pt x="306951" y="291033"/>
                  </a:lnTo>
                  <a:lnTo>
                    <a:pt x="270562" y="317679"/>
                  </a:lnTo>
                  <a:lnTo>
                    <a:pt x="227609" y="334855"/>
                  </a:lnTo>
                  <a:lnTo>
                    <a:pt x="179804" y="340940"/>
                  </a:lnTo>
                  <a:lnTo>
                    <a:pt x="132036" y="334855"/>
                  </a:lnTo>
                  <a:lnTo>
                    <a:pt x="89093" y="317679"/>
                  </a:lnTo>
                  <a:lnTo>
                    <a:pt x="52697" y="291033"/>
                  </a:lnTo>
                  <a:lnTo>
                    <a:pt x="24568" y="256536"/>
                  </a:lnTo>
                  <a:lnTo>
                    <a:pt x="6429" y="215808"/>
                  </a:lnTo>
                  <a:lnTo>
                    <a:pt x="0" y="170470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2326728" y="3560949"/>
            <a:ext cx="1924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50" dirty="0">
                <a:latin typeface="Arial"/>
                <a:cs typeface="Arial"/>
              </a:rPr>
              <a:t>1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665108" y="2315030"/>
            <a:ext cx="1490345" cy="718185"/>
            <a:chOff x="6665108" y="2315030"/>
            <a:chExt cx="1490345" cy="718185"/>
          </a:xfrm>
        </p:grpSpPr>
        <p:pic>
          <p:nvPicPr>
            <p:cNvPr id="93" name="object 9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65108" y="2699550"/>
              <a:ext cx="1489805" cy="32043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800603" y="2755199"/>
              <a:ext cx="1174115" cy="165100"/>
            </a:xfrm>
            <a:custGeom>
              <a:avLst/>
              <a:gdLst/>
              <a:ahLst/>
              <a:cxnLst/>
              <a:rect l="l" t="t" r="r" b="b"/>
              <a:pathLst>
                <a:path w="1174115" h="165100">
                  <a:moveTo>
                    <a:pt x="1077861" y="4699"/>
                  </a:moveTo>
                  <a:lnTo>
                    <a:pt x="1077134" y="160216"/>
                  </a:lnTo>
                  <a:lnTo>
                    <a:pt x="1077112" y="164916"/>
                  </a:lnTo>
                  <a:lnTo>
                    <a:pt x="1154903" y="100936"/>
                  </a:lnTo>
                  <a:lnTo>
                    <a:pt x="1093487" y="100936"/>
                  </a:lnTo>
                  <a:lnTo>
                    <a:pt x="1093594" y="68893"/>
                  </a:lnTo>
                  <a:lnTo>
                    <a:pt x="1154281" y="68893"/>
                  </a:lnTo>
                  <a:lnTo>
                    <a:pt x="1077861" y="4699"/>
                  </a:lnTo>
                  <a:close/>
                </a:path>
                <a:path w="1174115" h="165100">
                  <a:moveTo>
                    <a:pt x="96751" y="0"/>
                  </a:moveTo>
                  <a:lnTo>
                    <a:pt x="0" y="79574"/>
                  </a:lnTo>
                  <a:lnTo>
                    <a:pt x="96002" y="160216"/>
                  </a:lnTo>
                  <a:lnTo>
                    <a:pt x="96279" y="100936"/>
                  </a:lnTo>
                  <a:lnTo>
                    <a:pt x="96302" y="96100"/>
                  </a:lnTo>
                  <a:lnTo>
                    <a:pt x="80269" y="96100"/>
                  </a:lnTo>
                  <a:lnTo>
                    <a:pt x="80376" y="64057"/>
                  </a:lnTo>
                  <a:lnTo>
                    <a:pt x="96452" y="64057"/>
                  </a:lnTo>
                  <a:lnTo>
                    <a:pt x="96729" y="4699"/>
                  </a:lnTo>
                  <a:lnTo>
                    <a:pt x="96751" y="0"/>
                  </a:lnTo>
                  <a:close/>
                </a:path>
                <a:path w="1174115" h="165100">
                  <a:moveTo>
                    <a:pt x="96452" y="64057"/>
                  </a:moveTo>
                  <a:lnTo>
                    <a:pt x="96379" y="79574"/>
                  </a:lnTo>
                  <a:lnTo>
                    <a:pt x="96302" y="96100"/>
                  </a:lnTo>
                  <a:lnTo>
                    <a:pt x="1093487" y="100936"/>
                  </a:lnTo>
                  <a:lnTo>
                    <a:pt x="1077411" y="100936"/>
                  </a:lnTo>
                  <a:lnTo>
                    <a:pt x="1077511" y="79574"/>
                  </a:lnTo>
                  <a:lnTo>
                    <a:pt x="1077561" y="68893"/>
                  </a:lnTo>
                  <a:lnTo>
                    <a:pt x="1093594" y="68893"/>
                  </a:lnTo>
                  <a:lnTo>
                    <a:pt x="96452" y="64057"/>
                  </a:lnTo>
                  <a:close/>
                </a:path>
                <a:path w="1174115" h="165100">
                  <a:moveTo>
                    <a:pt x="1154281" y="68893"/>
                  </a:moveTo>
                  <a:lnTo>
                    <a:pt x="1093594" y="68893"/>
                  </a:lnTo>
                  <a:lnTo>
                    <a:pt x="1093487" y="100936"/>
                  </a:lnTo>
                  <a:lnTo>
                    <a:pt x="1154903" y="100936"/>
                  </a:lnTo>
                  <a:lnTo>
                    <a:pt x="1173863" y="85342"/>
                  </a:lnTo>
                  <a:lnTo>
                    <a:pt x="1154281" y="68893"/>
                  </a:lnTo>
                  <a:close/>
                </a:path>
                <a:path w="1174115" h="165100">
                  <a:moveTo>
                    <a:pt x="96452" y="64057"/>
                  </a:moveTo>
                  <a:lnTo>
                    <a:pt x="80376" y="64057"/>
                  </a:lnTo>
                  <a:lnTo>
                    <a:pt x="80269" y="96100"/>
                  </a:lnTo>
                  <a:lnTo>
                    <a:pt x="96302" y="96100"/>
                  </a:lnTo>
                  <a:lnTo>
                    <a:pt x="96379" y="79574"/>
                  </a:lnTo>
                  <a:lnTo>
                    <a:pt x="96452" y="64057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3805" y="2409879"/>
              <a:ext cx="459784" cy="43963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65461" y="2315030"/>
              <a:ext cx="616471" cy="71777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970775" y="2436795"/>
              <a:ext cx="360045" cy="339725"/>
            </a:xfrm>
            <a:custGeom>
              <a:avLst/>
              <a:gdLst/>
              <a:ahLst/>
              <a:cxnLst/>
              <a:rect l="l" t="t" r="r" b="b"/>
              <a:pathLst>
                <a:path w="360045" h="339725">
                  <a:moveTo>
                    <a:pt x="179804" y="0"/>
                  </a:moveTo>
                  <a:lnTo>
                    <a:pt x="132036" y="6067"/>
                  </a:lnTo>
                  <a:lnTo>
                    <a:pt x="89093" y="23189"/>
                  </a:lnTo>
                  <a:lnTo>
                    <a:pt x="52697" y="49747"/>
                  </a:lnTo>
                  <a:lnTo>
                    <a:pt x="24568" y="84119"/>
                  </a:lnTo>
                  <a:lnTo>
                    <a:pt x="6429" y="124687"/>
                  </a:lnTo>
                  <a:lnTo>
                    <a:pt x="0" y="169829"/>
                  </a:lnTo>
                  <a:lnTo>
                    <a:pt x="6429" y="215009"/>
                  </a:lnTo>
                  <a:lnTo>
                    <a:pt x="24568" y="255586"/>
                  </a:lnTo>
                  <a:lnTo>
                    <a:pt x="52697" y="289951"/>
                  </a:lnTo>
                  <a:lnTo>
                    <a:pt x="89093" y="316492"/>
                  </a:lnTo>
                  <a:lnTo>
                    <a:pt x="132036" y="333599"/>
                  </a:lnTo>
                  <a:lnTo>
                    <a:pt x="179804" y="339659"/>
                  </a:lnTo>
                  <a:lnTo>
                    <a:pt x="227609" y="333599"/>
                  </a:lnTo>
                  <a:lnTo>
                    <a:pt x="270562" y="316492"/>
                  </a:lnTo>
                  <a:lnTo>
                    <a:pt x="306951" y="289951"/>
                  </a:lnTo>
                  <a:lnTo>
                    <a:pt x="335063" y="255586"/>
                  </a:lnTo>
                  <a:lnTo>
                    <a:pt x="353186" y="215009"/>
                  </a:lnTo>
                  <a:lnTo>
                    <a:pt x="359608" y="169829"/>
                  </a:lnTo>
                  <a:lnTo>
                    <a:pt x="353186" y="124687"/>
                  </a:lnTo>
                  <a:lnTo>
                    <a:pt x="335063" y="84119"/>
                  </a:lnTo>
                  <a:lnTo>
                    <a:pt x="306951" y="49747"/>
                  </a:lnTo>
                  <a:lnTo>
                    <a:pt x="270562" y="23189"/>
                  </a:lnTo>
                  <a:lnTo>
                    <a:pt x="227609" y="6067"/>
                  </a:lnTo>
                  <a:lnTo>
                    <a:pt x="179804" y="0"/>
                  </a:lnTo>
                  <a:close/>
                </a:path>
              </a:pathLst>
            </a:custGeom>
            <a:solidFill>
              <a:srgbClr val="FF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70775" y="2436795"/>
              <a:ext cx="360045" cy="339725"/>
            </a:xfrm>
            <a:custGeom>
              <a:avLst/>
              <a:gdLst/>
              <a:ahLst/>
              <a:cxnLst/>
              <a:rect l="l" t="t" r="r" b="b"/>
              <a:pathLst>
                <a:path w="360045" h="339725">
                  <a:moveTo>
                    <a:pt x="0" y="169829"/>
                  </a:moveTo>
                  <a:lnTo>
                    <a:pt x="6429" y="124687"/>
                  </a:lnTo>
                  <a:lnTo>
                    <a:pt x="24568" y="84119"/>
                  </a:lnTo>
                  <a:lnTo>
                    <a:pt x="52697" y="49747"/>
                  </a:lnTo>
                  <a:lnTo>
                    <a:pt x="89093" y="23189"/>
                  </a:lnTo>
                  <a:lnTo>
                    <a:pt x="132036" y="6067"/>
                  </a:lnTo>
                  <a:lnTo>
                    <a:pt x="179804" y="0"/>
                  </a:lnTo>
                  <a:lnTo>
                    <a:pt x="227609" y="6067"/>
                  </a:lnTo>
                  <a:lnTo>
                    <a:pt x="270562" y="23189"/>
                  </a:lnTo>
                  <a:lnTo>
                    <a:pt x="306951" y="49747"/>
                  </a:lnTo>
                  <a:lnTo>
                    <a:pt x="335063" y="84119"/>
                  </a:lnTo>
                  <a:lnTo>
                    <a:pt x="353186" y="124687"/>
                  </a:lnTo>
                  <a:lnTo>
                    <a:pt x="359608" y="169829"/>
                  </a:lnTo>
                  <a:lnTo>
                    <a:pt x="353186" y="215009"/>
                  </a:lnTo>
                  <a:lnTo>
                    <a:pt x="335063" y="255586"/>
                  </a:lnTo>
                  <a:lnTo>
                    <a:pt x="306951" y="289951"/>
                  </a:lnTo>
                  <a:lnTo>
                    <a:pt x="270562" y="316492"/>
                  </a:lnTo>
                  <a:lnTo>
                    <a:pt x="227609" y="333599"/>
                  </a:lnTo>
                  <a:lnTo>
                    <a:pt x="179804" y="339659"/>
                  </a:lnTo>
                  <a:lnTo>
                    <a:pt x="132036" y="333599"/>
                  </a:lnTo>
                  <a:lnTo>
                    <a:pt x="89093" y="316492"/>
                  </a:lnTo>
                  <a:lnTo>
                    <a:pt x="52697" y="289951"/>
                  </a:lnTo>
                  <a:lnTo>
                    <a:pt x="24568" y="255586"/>
                  </a:lnTo>
                  <a:lnTo>
                    <a:pt x="6429" y="215009"/>
                  </a:lnTo>
                  <a:lnTo>
                    <a:pt x="0" y="169829"/>
                  </a:lnTo>
                  <a:close/>
                </a:path>
              </a:pathLst>
            </a:custGeom>
            <a:ln w="10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7055041" y="2407112"/>
            <a:ext cx="1924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spc="-50" dirty="0">
                <a:latin typeface="Arial"/>
                <a:cs typeface="Arial"/>
              </a:rPr>
              <a:t>3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z="2400" b="1" spc="-175" dirty="0">
                <a:solidFill>
                  <a:srgbClr val="FFFFFF"/>
                </a:solidFill>
                <a:latin typeface="Tahoma"/>
                <a:cs typeface="Tahoma"/>
              </a:rPr>
              <a:t>Filter</a:t>
            </a:r>
            <a:r>
              <a:rPr sz="24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ahoma"/>
                <a:cs typeface="Tahoma"/>
              </a:rPr>
              <a:t>Customizations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2220" y="1015207"/>
            <a:ext cx="10140315" cy="5696585"/>
            <a:chOff x="272220" y="1015207"/>
            <a:chExt cx="10140315" cy="56965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220" y="1015207"/>
              <a:ext cx="10139843" cy="56965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601" y="2827230"/>
              <a:ext cx="1166082" cy="11282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753" y="3032145"/>
              <a:ext cx="1106510" cy="92338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0218" y="2982497"/>
              <a:ext cx="1067435" cy="901065"/>
            </a:xfrm>
            <a:custGeom>
              <a:avLst/>
              <a:gdLst/>
              <a:ahLst/>
              <a:cxnLst/>
              <a:rect l="l" t="t" r="r" b="b"/>
              <a:pathLst>
                <a:path w="1067435" h="901064">
                  <a:moveTo>
                    <a:pt x="1067165" y="0"/>
                  </a:moveTo>
                  <a:lnTo>
                    <a:pt x="1048111" y="34202"/>
                  </a:lnTo>
                  <a:lnTo>
                    <a:pt x="994334" y="64943"/>
                  </a:lnTo>
                  <a:lnTo>
                    <a:pt x="956012" y="78632"/>
                  </a:lnTo>
                  <a:lnTo>
                    <a:pt x="910915" y="90994"/>
                  </a:lnTo>
                  <a:lnTo>
                    <a:pt x="859678" y="101876"/>
                  </a:lnTo>
                  <a:lnTo>
                    <a:pt x="802935" y="111124"/>
                  </a:lnTo>
                  <a:lnTo>
                    <a:pt x="741321" y="118585"/>
                  </a:lnTo>
                  <a:lnTo>
                    <a:pt x="675472" y="124104"/>
                  </a:lnTo>
                  <a:lnTo>
                    <a:pt x="606023" y="127528"/>
                  </a:lnTo>
                  <a:lnTo>
                    <a:pt x="533609" y="128704"/>
                  </a:lnTo>
                  <a:lnTo>
                    <a:pt x="461202" y="127528"/>
                  </a:lnTo>
                  <a:lnTo>
                    <a:pt x="391756" y="124104"/>
                  </a:lnTo>
                  <a:lnTo>
                    <a:pt x="325906" y="118585"/>
                  </a:lnTo>
                  <a:lnTo>
                    <a:pt x="264288" y="111124"/>
                  </a:lnTo>
                  <a:lnTo>
                    <a:pt x="207538" y="101876"/>
                  </a:lnTo>
                  <a:lnTo>
                    <a:pt x="156292" y="90994"/>
                  </a:lnTo>
                  <a:lnTo>
                    <a:pt x="111185" y="78632"/>
                  </a:lnTo>
                  <a:lnTo>
                    <a:pt x="72854" y="64943"/>
                  </a:lnTo>
                  <a:lnTo>
                    <a:pt x="19061" y="34202"/>
                  </a:lnTo>
                  <a:lnTo>
                    <a:pt x="0" y="0"/>
                  </a:lnTo>
                  <a:lnTo>
                    <a:pt x="0" y="772225"/>
                  </a:lnTo>
                  <a:lnTo>
                    <a:pt x="19061" y="806427"/>
                  </a:lnTo>
                  <a:lnTo>
                    <a:pt x="72854" y="837169"/>
                  </a:lnTo>
                  <a:lnTo>
                    <a:pt x="111185" y="850857"/>
                  </a:lnTo>
                  <a:lnTo>
                    <a:pt x="156292" y="863219"/>
                  </a:lnTo>
                  <a:lnTo>
                    <a:pt x="207538" y="874101"/>
                  </a:lnTo>
                  <a:lnTo>
                    <a:pt x="264288" y="883350"/>
                  </a:lnTo>
                  <a:lnTo>
                    <a:pt x="325906" y="890810"/>
                  </a:lnTo>
                  <a:lnTo>
                    <a:pt x="391756" y="896329"/>
                  </a:lnTo>
                  <a:lnTo>
                    <a:pt x="461202" y="899754"/>
                  </a:lnTo>
                  <a:lnTo>
                    <a:pt x="533609" y="900929"/>
                  </a:lnTo>
                  <a:lnTo>
                    <a:pt x="606023" y="899754"/>
                  </a:lnTo>
                  <a:lnTo>
                    <a:pt x="675472" y="896329"/>
                  </a:lnTo>
                  <a:lnTo>
                    <a:pt x="741321" y="890810"/>
                  </a:lnTo>
                  <a:lnTo>
                    <a:pt x="802935" y="883350"/>
                  </a:lnTo>
                  <a:lnTo>
                    <a:pt x="859678" y="874101"/>
                  </a:lnTo>
                  <a:lnTo>
                    <a:pt x="910915" y="863219"/>
                  </a:lnTo>
                  <a:lnTo>
                    <a:pt x="956012" y="850857"/>
                  </a:lnTo>
                  <a:lnTo>
                    <a:pt x="994334" y="837169"/>
                  </a:lnTo>
                  <a:lnTo>
                    <a:pt x="1048111" y="806427"/>
                  </a:lnTo>
                  <a:lnTo>
                    <a:pt x="1067165" y="772225"/>
                  </a:lnTo>
                  <a:lnTo>
                    <a:pt x="10671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218" y="2853793"/>
              <a:ext cx="1067435" cy="257810"/>
            </a:xfrm>
            <a:custGeom>
              <a:avLst/>
              <a:gdLst/>
              <a:ahLst/>
              <a:cxnLst/>
              <a:rect l="l" t="t" r="r" b="b"/>
              <a:pathLst>
                <a:path w="1067435" h="257810">
                  <a:moveTo>
                    <a:pt x="533609" y="0"/>
                  </a:moveTo>
                  <a:lnTo>
                    <a:pt x="461202" y="1173"/>
                  </a:lnTo>
                  <a:lnTo>
                    <a:pt x="391756" y="4592"/>
                  </a:lnTo>
                  <a:lnTo>
                    <a:pt x="325906" y="10104"/>
                  </a:lnTo>
                  <a:lnTo>
                    <a:pt x="264288" y="17556"/>
                  </a:lnTo>
                  <a:lnTo>
                    <a:pt x="207538" y="26796"/>
                  </a:lnTo>
                  <a:lnTo>
                    <a:pt x="156292" y="37670"/>
                  </a:lnTo>
                  <a:lnTo>
                    <a:pt x="111185" y="50027"/>
                  </a:lnTo>
                  <a:lnTo>
                    <a:pt x="72854" y="63713"/>
                  </a:lnTo>
                  <a:lnTo>
                    <a:pt x="19061" y="94465"/>
                  </a:lnTo>
                  <a:lnTo>
                    <a:pt x="0" y="128704"/>
                  </a:lnTo>
                  <a:lnTo>
                    <a:pt x="4871" y="146161"/>
                  </a:lnTo>
                  <a:lnTo>
                    <a:pt x="41934" y="178786"/>
                  </a:lnTo>
                  <a:lnTo>
                    <a:pt x="111185" y="207336"/>
                  </a:lnTo>
                  <a:lnTo>
                    <a:pt x="156292" y="219698"/>
                  </a:lnTo>
                  <a:lnTo>
                    <a:pt x="207538" y="230580"/>
                  </a:lnTo>
                  <a:lnTo>
                    <a:pt x="264288" y="239828"/>
                  </a:lnTo>
                  <a:lnTo>
                    <a:pt x="325906" y="247289"/>
                  </a:lnTo>
                  <a:lnTo>
                    <a:pt x="391756" y="252808"/>
                  </a:lnTo>
                  <a:lnTo>
                    <a:pt x="461202" y="256232"/>
                  </a:lnTo>
                  <a:lnTo>
                    <a:pt x="533609" y="257408"/>
                  </a:lnTo>
                  <a:lnTo>
                    <a:pt x="606023" y="256232"/>
                  </a:lnTo>
                  <a:lnTo>
                    <a:pt x="675472" y="252808"/>
                  </a:lnTo>
                  <a:lnTo>
                    <a:pt x="741321" y="247289"/>
                  </a:lnTo>
                  <a:lnTo>
                    <a:pt x="802935" y="239828"/>
                  </a:lnTo>
                  <a:lnTo>
                    <a:pt x="859678" y="230580"/>
                  </a:lnTo>
                  <a:lnTo>
                    <a:pt x="910915" y="219698"/>
                  </a:lnTo>
                  <a:lnTo>
                    <a:pt x="956012" y="207336"/>
                  </a:lnTo>
                  <a:lnTo>
                    <a:pt x="994334" y="193647"/>
                  </a:lnTo>
                  <a:lnTo>
                    <a:pt x="1048111" y="162906"/>
                  </a:lnTo>
                  <a:lnTo>
                    <a:pt x="1067165" y="128704"/>
                  </a:lnTo>
                  <a:lnTo>
                    <a:pt x="1062296" y="111225"/>
                  </a:lnTo>
                  <a:lnTo>
                    <a:pt x="1025245" y="78577"/>
                  </a:lnTo>
                  <a:lnTo>
                    <a:pt x="956012" y="50027"/>
                  </a:lnTo>
                  <a:lnTo>
                    <a:pt x="910915" y="37670"/>
                  </a:lnTo>
                  <a:lnTo>
                    <a:pt x="859678" y="26796"/>
                  </a:lnTo>
                  <a:lnTo>
                    <a:pt x="802935" y="17556"/>
                  </a:lnTo>
                  <a:lnTo>
                    <a:pt x="741321" y="10104"/>
                  </a:lnTo>
                  <a:lnTo>
                    <a:pt x="675472" y="4592"/>
                  </a:lnTo>
                  <a:lnTo>
                    <a:pt x="606023" y="1173"/>
                  </a:lnTo>
                  <a:lnTo>
                    <a:pt x="533609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0218" y="2853793"/>
              <a:ext cx="1067435" cy="1029969"/>
            </a:xfrm>
            <a:custGeom>
              <a:avLst/>
              <a:gdLst/>
              <a:ahLst/>
              <a:cxnLst/>
              <a:rect l="l" t="t" r="r" b="b"/>
              <a:pathLst>
                <a:path w="1067435" h="1029970">
                  <a:moveTo>
                    <a:pt x="1067165" y="128704"/>
                  </a:moveTo>
                  <a:lnTo>
                    <a:pt x="1048111" y="162906"/>
                  </a:lnTo>
                  <a:lnTo>
                    <a:pt x="994334" y="193647"/>
                  </a:lnTo>
                  <a:lnTo>
                    <a:pt x="956012" y="207336"/>
                  </a:lnTo>
                  <a:lnTo>
                    <a:pt x="910915" y="219698"/>
                  </a:lnTo>
                  <a:lnTo>
                    <a:pt x="859678" y="230580"/>
                  </a:lnTo>
                  <a:lnTo>
                    <a:pt x="802935" y="239828"/>
                  </a:lnTo>
                  <a:lnTo>
                    <a:pt x="741321" y="247289"/>
                  </a:lnTo>
                  <a:lnTo>
                    <a:pt x="675472" y="252808"/>
                  </a:lnTo>
                  <a:lnTo>
                    <a:pt x="606023" y="256232"/>
                  </a:lnTo>
                  <a:lnTo>
                    <a:pt x="533609" y="257408"/>
                  </a:lnTo>
                  <a:lnTo>
                    <a:pt x="461202" y="256232"/>
                  </a:lnTo>
                  <a:lnTo>
                    <a:pt x="391756" y="252808"/>
                  </a:lnTo>
                  <a:lnTo>
                    <a:pt x="325906" y="247289"/>
                  </a:lnTo>
                  <a:lnTo>
                    <a:pt x="264288" y="239828"/>
                  </a:lnTo>
                  <a:lnTo>
                    <a:pt x="207538" y="230580"/>
                  </a:lnTo>
                  <a:lnTo>
                    <a:pt x="156292" y="219698"/>
                  </a:lnTo>
                  <a:lnTo>
                    <a:pt x="111185" y="207336"/>
                  </a:lnTo>
                  <a:lnTo>
                    <a:pt x="72854" y="193647"/>
                  </a:lnTo>
                  <a:lnTo>
                    <a:pt x="19061" y="162906"/>
                  </a:lnTo>
                  <a:lnTo>
                    <a:pt x="0" y="128704"/>
                  </a:lnTo>
                  <a:lnTo>
                    <a:pt x="4871" y="111225"/>
                  </a:lnTo>
                  <a:lnTo>
                    <a:pt x="41934" y="78577"/>
                  </a:lnTo>
                  <a:lnTo>
                    <a:pt x="111185" y="50027"/>
                  </a:lnTo>
                  <a:lnTo>
                    <a:pt x="156292" y="37670"/>
                  </a:lnTo>
                  <a:lnTo>
                    <a:pt x="207538" y="26796"/>
                  </a:lnTo>
                  <a:lnTo>
                    <a:pt x="264288" y="17556"/>
                  </a:lnTo>
                  <a:lnTo>
                    <a:pt x="325906" y="10104"/>
                  </a:lnTo>
                  <a:lnTo>
                    <a:pt x="391756" y="4592"/>
                  </a:lnTo>
                  <a:lnTo>
                    <a:pt x="461202" y="1173"/>
                  </a:lnTo>
                  <a:lnTo>
                    <a:pt x="533609" y="0"/>
                  </a:lnTo>
                  <a:lnTo>
                    <a:pt x="606023" y="1173"/>
                  </a:lnTo>
                  <a:lnTo>
                    <a:pt x="675472" y="4592"/>
                  </a:lnTo>
                  <a:lnTo>
                    <a:pt x="741321" y="10104"/>
                  </a:lnTo>
                  <a:lnTo>
                    <a:pt x="802935" y="17556"/>
                  </a:lnTo>
                  <a:lnTo>
                    <a:pt x="859678" y="26796"/>
                  </a:lnTo>
                  <a:lnTo>
                    <a:pt x="910915" y="37670"/>
                  </a:lnTo>
                  <a:lnTo>
                    <a:pt x="956012" y="50027"/>
                  </a:lnTo>
                  <a:lnTo>
                    <a:pt x="994334" y="63713"/>
                  </a:lnTo>
                  <a:lnTo>
                    <a:pt x="1048111" y="94465"/>
                  </a:lnTo>
                  <a:lnTo>
                    <a:pt x="1067165" y="128704"/>
                  </a:lnTo>
                  <a:lnTo>
                    <a:pt x="1067165" y="900929"/>
                  </a:lnTo>
                  <a:lnTo>
                    <a:pt x="1062296" y="918386"/>
                  </a:lnTo>
                  <a:lnTo>
                    <a:pt x="1025245" y="951012"/>
                  </a:lnTo>
                  <a:lnTo>
                    <a:pt x="956012" y="979561"/>
                  </a:lnTo>
                  <a:lnTo>
                    <a:pt x="910915" y="991924"/>
                  </a:lnTo>
                  <a:lnTo>
                    <a:pt x="859678" y="1002806"/>
                  </a:lnTo>
                  <a:lnTo>
                    <a:pt x="802935" y="1012054"/>
                  </a:lnTo>
                  <a:lnTo>
                    <a:pt x="741321" y="1019514"/>
                  </a:lnTo>
                  <a:lnTo>
                    <a:pt x="675472" y="1025034"/>
                  </a:lnTo>
                  <a:lnTo>
                    <a:pt x="606023" y="1028458"/>
                  </a:lnTo>
                  <a:lnTo>
                    <a:pt x="533609" y="1029634"/>
                  </a:lnTo>
                  <a:lnTo>
                    <a:pt x="461202" y="1028458"/>
                  </a:lnTo>
                  <a:lnTo>
                    <a:pt x="391756" y="1025034"/>
                  </a:lnTo>
                  <a:lnTo>
                    <a:pt x="325906" y="1019514"/>
                  </a:lnTo>
                  <a:lnTo>
                    <a:pt x="264288" y="1012054"/>
                  </a:lnTo>
                  <a:lnTo>
                    <a:pt x="207538" y="1002806"/>
                  </a:lnTo>
                  <a:lnTo>
                    <a:pt x="156292" y="991924"/>
                  </a:lnTo>
                  <a:lnTo>
                    <a:pt x="111185" y="979561"/>
                  </a:lnTo>
                  <a:lnTo>
                    <a:pt x="72854" y="965873"/>
                  </a:lnTo>
                  <a:lnTo>
                    <a:pt x="19061" y="935132"/>
                  </a:lnTo>
                  <a:lnTo>
                    <a:pt x="0" y="900929"/>
                  </a:lnTo>
                  <a:lnTo>
                    <a:pt x="0" y="128704"/>
                  </a:lnTo>
                </a:path>
              </a:pathLst>
            </a:custGeom>
            <a:ln w="10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4321" y="3100504"/>
            <a:ext cx="737870" cy="633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25" dirty="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09443" y="2922098"/>
            <a:ext cx="1232535" cy="1033780"/>
            <a:chOff x="3609443" y="2922098"/>
            <a:chExt cx="1232535" cy="10337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9443" y="2922098"/>
              <a:ext cx="1231990" cy="103342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36060" y="2948661"/>
              <a:ext cx="1133475" cy="935355"/>
            </a:xfrm>
            <a:custGeom>
              <a:avLst/>
              <a:gdLst/>
              <a:ahLst/>
              <a:cxnLst/>
              <a:rect l="l" t="t" r="r" b="b"/>
              <a:pathLst>
                <a:path w="1133475" h="935354">
                  <a:moveTo>
                    <a:pt x="1133127" y="0"/>
                  </a:moveTo>
                  <a:lnTo>
                    <a:pt x="0" y="0"/>
                  </a:lnTo>
                  <a:lnTo>
                    <a:pt x="0" y="934766"/>
                  </a:lnTo>
                  <a:lnTo>
                    <a:pt x="1133127" y="934766"/>
                  </a:lnTo>
                  <a:lnTo>
                    <a:pt x="1133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4058" y="3248444"/>
              <a:ext cx="513329" cy="61600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36061" y="2948661"/>
            <a:ext cx="1133475" cy="935355"/>
          </a:xfrm>
          <a:prstGeom prst="rect">
            <a:avLst/>
          </a:prstGeom>
          <a:ln w="10549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0"/>
              </a:spcBef>
            </a:pPr>
            <a:r>
              <a:rPr sz="1500" b="1" spc="-20" dirty="0">
                <a:latin typeface="Tahoma"/>
                <a:cs typeface="Tahoma"/>
              </a:rPr>
              <a:t>View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2726" y="984202"/>
            <a:ext cx="4507865" cy="5792470"/>
            <a:chOff x="852726" y="984202"/>
            <a:chExt cx="4507865" cy="5792470"/>
          </a:xfrm>
        </p:grpSpPr>
        <p:sp>
          <p:nvSpPr>
            <p:cNvPr id="17" name="object 17"/>
            <p:cNvSpPr/>
            <p:nvPr/>
          </p:nvSpPr>
          <p:spPr>
            <a:xfrm>
              <a:off x="5345416" y="998807"/>
              <a:ext cx="0" cy="5763260"/>
            </a:xfrm>
            <a:custGeom>
              <a:avLst/>
              <a:gdLst/>
              <a:ahLst/>
              <a:cxnLst/>
              <a:rect l="l" t="t" r="r" b="b"/>
              <a:pathLst>
                <a:path h="5763259">
                  <a:moveTo>
                    <a:pt x="0" y="0"/>
                  </a:moveTo>
                  <a:lnTo>
                    <a:pt x="0" y="5763195"/>
                  </a:lnTo>
                </a:path>
              </a:pathLst>
            </a:custGeom>
            <a:ln w="29046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726" y="1104427"/>
              <a:ext cx="3881025" cy="6564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0627" y="1046241"/>
              <a:ext cx="2362583" cy="88543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79343" y="1130990"/>
            <a:ext cx="3782695" cy="558165"/>
          </a:xfrm>
          <a:prstGeom prst="rect">
            <a:avLst/>
          </a:prstGeom>
          <a:solidFill>
            <a:srgbClr val="0EB7EB"/>
          </a:solidFill>
          <a:ln w="10541">
            <a:solidFill>
              <a:srgbClr val="1FABB7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81075">
              <a:lnSpc>
                <a:spcPct val="100000"/>
              </a:lnSpc>
              <a:spcBef>
                <a:spcPts val="390"/>
              </a:spcBef>
            </a:pPr>
            <a:r>
              <a:rPr sz="2950" dirty="0"/>
              <a:t>All</a:t>
            </a:r>
            <a:r>
              <a:rPr sz="2950" spc="-185" dirty="0"/>
              <a:t> </a:t>
            </a:r>
            <a:r>
              <a:rPr sz="2950" spc="-10" dirty="0"/>
              <a:t>Values</a:t>
            </a:r>
            <a:endParaRPr sz="2950"/>
          </a:p>
        </p:txBody>
      </p:sp>
      <p:grpSp>
        <p:nvGrpSpPr>
          <p:cNvPr id="21" name="object 21"/>
          <p:cNvGrpSpPr/>
          <p:nvPr/>
        </p:nvGrpSpPr>
        <p:grpSpPr>
          <a:xfrm>
            <a:off x="6017656" y="1052566"/>
            <a:ext cx="3881120" cy="885825"/>
            <a:chOff x="6017656" y="1052566"/>
            <a:chExt cx="3881120" cy="88582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7656" y="1110751"/>
              <a:ext cx="3881025" cy="6564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9168" y="1052566"/>
              <a:ext cx="3115467" cy="88543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044274" y="1137314"/>
            <a:ext cx="3782695" cy="558165"/>
          </a:xfrm>
          <a:prstGeom prst="rect">
            <a:avLst/>
          </a:prstGeom>
          <a:solidFill>
            <a:srgbClr val="0EB7EB"/>
          </a:solidFill>
          <a:ln w="10541">
            <a:solidFill>
              <a:srgbClr val="1FABB7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90"/>
              </a:spcBef>
            </a:pPr>
            <a:r>
              <a:rPr sz="2950" b="1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295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b="1" spc="-10" dirty="0">
                <a:solidFill>
                  <a:srgbClr val="FFFFFF"/>
                </a:solidFill>
                <a:latin typeface="Tahoma"/>
                <a:cs typeface="Tahoma"/>
              </a:rPr>
              <a:t>Relevant</a:t>
            </a:r>
            <a:endParaRPr sz="295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7814" y="3287761"/>
            <a:ext cx="4408805" cy="1694180"/>
            <a:chOff x="677814" y="3287761"/>
            <a:chExt cx="4408805" cy="1694180"/>
          </a:xfrm>
        </p:grpSpPr>
        <p:sp>
          <p:nvSpPr>
            <p:cNvPr id="26" name="object 26"/>
            <p:cNvSpPr/>
            <p:nvPr/>
          </p:nvSpPr>
          <p:spPr>
            <a:xfrm>
              <a:off x="1648017" y="3287761"/>
              <a:ext cx="1941830" cy="160655"/>
            </a:xfrm>
            <a:custGeom>
              <a:avLst/>
              <a:gdLst/>
              <a:ahLst/>
              <a:cxnLst/>
              <a:rect l="l" t="t" r="r" b="b"/>
              <a:pathLst>
                <a:path w="1941829" h="160654">
                  <a:moveTo>
                    <a:pt x="94955" y="2318"/>
                  </a:moveTo>
                  <a:lnTo>
                    <a:pt x="0" y="81481"/>
                  </a:lnTo>
                  <a:lnTo>
                    <a:pt x="95272" y="160432"/>
                  </a:lnTo>
                  <a:lnTo>
                    <a:pt x="95145" y="97187"/>
                  </a:lnTo>
                  <a:lnTo>
                    <a:pt x="79323" y="97187"/>
                  </a:lnTo>
                  <a:lnTo>
                    <a:pt x="79217" y="65564"/>
                  </a:lnTo>
                  <a:lnTo>
                    <a:pt x="95082" y="65564"/>
                  </a:lnTo>
                  <a:lnTo>
                    <a:pt x="94955" y="2318"/>
                  </a:lnTo>
                  <a:close/>
                </a:path>
                <a:path w="1941829" h="160654">
                  <a:moveTo>
                    <a:pt x="1846507" y="0"/>
                  </a:moveTo>
                  <a:lnTo>
                    <a:pt x="1846634" y="63265"/>
                  </a:lnTo>
                  <a:lnTo>
                    <a:pt x="1846697" y="94888"/>
                  </a:lnTo>
                  <a:lnTo>
                    <a:pt x="1846824" y="158113"/>
                  </a:lnTo>
                  <a:lnTo>
                    <a:pt x="1922663" y="94888"/>
                  </a:lnTo>
                  <a:lnTo>
                    <a:pt x="1862562" y="94888"/>
                  </a:lnTo>
                  <a:lnTo>
                    <a:pt x="1862456" y="63265"/>
                  </a:lnTo>
                  <a:lnTo>
                    <a:pt x="1922852" y="63265"/>
                  </a:lnTo>
                  <a:lnTo>
                    <a:pt x="1846507" y="0"/>
                  </a:lnTo>
                  <a:close/>
                </a:path>
                <a:path w="1941829" h="160654">
                  <a:moveTo>
                    <a:pt x="1846634" y="63265"/>
                  </a:moveTo>
                  <a:lnTo>
                    <a:pt x="79217" y="65564"/>
                  </a:lnTo>
                  <a:lnTo>
                    <a:pt x="79323" y="97187"/>
                  </a:lnTo>
                  <a:lnTo>
                    <a:pt x="95145" y="97187"/>
                  </a:lnTo>
                  <a:lnTo>
                    <a:pt x="95082" y="65564"/>
                  </a:lnTo>
                  <a:lnTo>
                    <a:pt x="1846639" y="65564"/>
                  </a:lnTo>
                  <a:lnTo>
                    <a:pt x="1846634" y="63265"/>
                  </a:lnTo>
                  <a:close/>
                </a:path>
                <a:path w="1941829" h="160654">
                  <a:moveTo>
                    <a:pt x="1846639" y="65564"/>
                  </a:moveTo>
                  <a:lnTo>
                    <a:pt x="95082" y="65564"/>
                  </a:lnTo>
                  <a:lnTo>
                    <a:pt x="95145" y="97187"/>
                  </a:lnTo>
                  <a:lnTo>
                    <a:pt x="79323" y="97187"/>
                  </a:lnTo>
                  <a:lnTo>
                    <a:pt x="1846697" y="94888"/>
                  </a:lnTo>
                  <a:lnTo>
                    <a:pt x="1846639" y="65564"/>
                  </a:lnTo>
                  <a:close/>
                </a:path>
                <a:path w="1941829" h="160654">
                  <a:moveTo>
                    <a:pt x="1922852" y="63265"/>
                  </a:moveTo>
                  <a:lnTo>
                    <a:pt x="1862456" y="63265"/>
                  </a:lnTo>
                  <a:lnTo>
                    <a:pt x="1862562" y="94888"/>
                  </a:lnTo>
                  <a:lnTo>
                    <a:pt x="1922663" y="94888"/>
                  </a:lnTo>
                  <a:lnTo>
                    <a:pt x="1941780" y="78951"/>
                  </a:lnTo>
                  <a:lnTo>
                    <a:pt x="1922852" y="63265"/>
                  </a:lnTo>
                  <a:close/>
                </a:path>
              </a:pathLst>
            </a:custGeom>
            <a:solidFill>
              <a:srgbClr val="75FC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814" y="4331204"/>
              <a:ext cx="4408297" cy="6501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094" y="4351443"/>
              <a:ext cx="2097680" cy="5641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8571" y="4351443"/>
              <a:ext cx="2561577" cy="56414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43691" y="4416429"/>
            <a:ext cx="4011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75" dirty="0">
                <a:solidFill>
                  <a:srgbClr val="75FC6B"/>
                </a:solidFill>
                <a:latin typeface="Tahoma"/>
                <a:cs typeface="Tahoma"/>
              </a:rPr>
              <a:t>1</a:t>
            </a:r>
            <a:r>
              <a:rPr sz="2000" b="1" spc="-20" dirty="0">
                <a:solidFill>
                  <a:srgbClr val="75FC6B"/>
                </a:solidFill>
                <a:latin typeface="Tahoma"/>
                <a:cs typeface="Tahoma"/>
              </a:rPr>
              <a:t> </a:t>
            </a:r>
            <a:r>
              <a:rPr sz="2000" b="1" spc="-145" dirty="0">
                <a:solidFill>
                  <a:srgbClr val="75FC6B"/>
                </a:solidFill>
                <a:latin typeface="Tahoma"/>
                <a:cs typeface="Tahoma"/>
              </a:rPr>
              <a:t>Initial</a:t>
            </a:r>
            <a:r>
              <a:rPr sz="2000" b="1" spc="-30" dirty="0">
                <a:solidFill>
                  <a:srgbClr val="75FC6B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75FC6B"/>
                </a:solidFill>
                <a:latin typeface="Tahoma"/>
                <a:cs typeface="Tahoma"/>
              </a:rPr>
              <a:t>Query</a:t>
            </a:r>
            <a:r>
              <a:rPr sz="2000" b="1" spc="-65" dirty="0">
                <a:solidFill>
                  <a:srgbClr val="75FC6B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F1F1F1"/>
                </a:solidFill>
                <a:latin typeface="Tahoma"/>
                <a:cs typeface="Tahoma"/>
              </a:rPr>
              <a:t>as</a:t>
            </a:r>
            <a:r>
              <a:rPr sz="2000" b="1" spc="-40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000" b="1" spc="-95" dirty="0">
                <a:solidFill>
                  <a:srgbClr val="F1F1F1"/>
                </a:solidFill>
                <a:latin typeface="Tahoma"/>
                <a:cs typeface="Tahoma"/>
              </a:rPr>
              <a:t>user</a:t>
            </a:r>
            <a:r>
              <a:rPr sz="2000" b="1" spc="-50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000" b="1" spc="-150" dirty="0">
                <a:solidFill>
                  <a:srgbClr val="F1F1F1"/>
                </a:solidFill>
                <a:latin typeface="Tahoma"/>
                <a:cs typeface="Tahoma"/>
              </a:rPr>
              <a:t>starts</a:t>
            </a:r>
            <a:r>
              <a:rPr sz="2000" b="1" spc="-30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000" b="1" spc="-20" dirty="0">
                <a:solidFill>
                  <a:srgbClr val="F1F1F1"/>
                </a:solidFill>
                <a:latin typeface="Tahoma"/>
                <a:cs typeface="Tahoma"/>
              </a:rPr>
              <a:t>View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39947" y="2827230"/>
            <a:ext cx="1165225" cy="1128395"/>
            <a:chOff x="5639947" y="2827230"/>
            <a:chExt cx="1165225" cy="1128395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9947" y="2827230"/>
              <a:ext cx="1164814" cy="11282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9099" y="3030880"/>
              <a:ext cx="1106510" cy="92338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666564" y="2982497"/>
              <a:ext cx="1066165" cy="901065"/>
            </a:xfrm>
            <a:custGeom>
              <a:avLst/>
              <a:gdLst/>
              <a:ahLst/>
              <a:cxnLst/>
              <a:rect l="l" t="t" r="r" b="b"/>
              <a:pathLst>
                <a:path w="1066165" h="901064">
                  <a:moveTo>
                    <a:pt x="1065951" y="0"/>
                  </a:moveTo>
                  <a:lnTo>
                    <a:pt x="1046913" y="34202"/>
                  </a:lnTo>
                  <a:lnTo>
                    <a:pt x="993188" y="64943"/>
                  </a:lnTo>
                  <a:lnTo>
                    <a:pt x="954904" y="78632"/>
                  </a:lnTo>
                  <a:lnTo>
                    <a:pt x="909852" y="90994"/>
                  </a:lnTo>
                  <a:lnTo>
                    <a:pt x="858668" y="101876"/>
                  </a:lnTo>
                  <a:lnTo>
                    <a:pt x="801986" y="111124"/>
                  </a:lnTo>
                  <a:lnTo>
                    <a:pt x="740441" y="118585"/>
                  </a:lnTo>
                  <a:lnTo>
                    <a:pt x="674667" y="124104"/>
                  </a:lnTo>
                  <a:lnTo>
                    <a:pt x="605300" y="127528"/>
                  </a:lnTo>
                  <a:lnTo>
                    <a:pt x="532975" y="128704"/>
                  </a:lnTo>
                  <a:lnTo>
                    <a:pt x="460672" y="127528"/>
                  </a:lnTo>
                  <a:lnTo>
                    <a:pt x="391319" y="124104"/>
                  </a:lnTo>
                  <a:lnTo>
                    <a:pt x="325554" y="118585"/>
                  </a:lnTo>
                  <a:lnTo>
                    <a:pt x="264011" y="111124"/>
                  </a:lnTo>
                  <a:lnTo>
                    <a:pt x="207327" y="101876"/>
                  </a:lnTo>
                  <a:lnTo>
                    <a:pt x="156137" y="90994"/>
                  </a:lnTo>
                  <a:lnTo>
                    <a:pt x="111078" y="78632"/>
                  </a:lnTo>
                  <a:lnTo>
                    <a:pt x="72786" y="64943"/>
                  </a:lnTo>
                  <a:lnTo>
                    <a:pt x="19044" y="34202"/>
                  </a:lnTo>
                  <a:lnTo>
                    <a:pt x="0" y="0"/>
                  </a:lnTo>
                  <a:lnTo>
                    <a:pt x="0" y="772225"/>
                  </a:lnTo>
                  <a:lnTo>
                    <a:pt x="19044" y="806427"/>
                  </a:lnTo>
                  <a:lnTo>
                    <a:pt x="72786" y="837169"/>
                  </a:lnTo>
                  <a:lnTo>
                    <a:pt x="111078" y="850857"/>
                  </a:lnTo>
                  <a:lnTo>
                    <a:pt x="156137" y="863219"/>
                  </a:lnTo>
                  <a:lnTo>
                    <a:pt x="207327" y="874101"/>
                  </a:lnTo>
                  <a:lnTo>
                    <a:pt x="264011" y="883350"/>
                  </a:lnTo>
                  <a:lnTo>
                    <a:pt x="325554" y="890810"/>
                  </a:lnTo>
                  <a:lnTo>
                    <a:pt x="391319" y="896329"/>
                  </a:lnTo>
                  <a:lnTo>
                    <a:pt x="460672" y="899754"/>
                  </a:lnTo>
                  <a:lnTo>
                    <a:pt x="532975" y="900929"/>
                  </a:lnTo>
                  <a:lnTo>
                    <a:pt x="605300" y="899754"/>
                  </a:lnTo>
                  <a:lnTo>
                    <a:pt x="674667" y="896329"/>
                  </a:lnTo>
                  <a:lnTo>
                    <a:pt x="740441" y="890810"/>
                  </a:lnTo>
                  <a:lnTo>
                    <a:pt x="801986" y="883350"/>
                  </a:lnTo>
                  <a:lnTo>
                    <a:pt x="858668" y="874101"/>
                  </a:lnTo>
                  <a:lnTo>
                    <a:pt x="909852" y="863219"/>
                  </a:lnTo>
                  <a:lnTo>
                    <a:pt x="954904" y="850857"/>
                  </a:lnTo>
                  <a:lnTo>
                    <a:pt x="993188" y="837169"/>
                  </a:lnTo>
                  <a:lnTo>
                    <a:pt x="1046913" y="806427"/>
                  </a:lnTo>
                  <a:lnTo>
                    <a:pt x="1065951" y="772225"/>
                  </a:lnTo>
                  <a:lnTo>
                    <a:pt x="106595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66564" y="2853793"/>
              <a:ext cx="1066165" cy="257810"/>
            </a:xfrm>
            <a:custGeom>
              <a:avLst/>
              <a:gdLst/>
              <a:ahLst/>
              <a:cxnLst/>
              <a:rect l="l" t="t" r="r" b="b"/>
              <a:pathLst>
                <a:path w="1066165" h="257810">
                  <a:moveTo>
                    <a:pt x="532975" y="0"/>
                  </a:moveTo>
                  <a:lnTo>
                    <a:pt x="460672" y="1173"/>
                  </a:lnTo>
                  <a:lnTo>
                    <a:pt x="391319" y="4592"/>
                  </a:lnTo>
                  <a:lnTo>
                    <a:pt x="325554" y="10104"/>
                  </a:lnTo>
                  <a:lnTo>
                    <a:pt x="264011" y="17556"/>
                  </a:lnTo>
                  <a:lnTo>
                    <a:pt x="207327" y="26796"/>
                  </a:lnTo>
                  <a:lnTo>
                    <a:pt x="156137" y="37670"/>
                  </a:lnTo>
                  <a:lnTo>
                    <a:pt x="111078" y="50027"/>
                  </a:lnTo>
                  <a:lnTo>
                    <a:pt x="72786" y="63713"/>
                  </a:lnTo>
                  <a:lnTo>
                    <a:pt x="19044" y="94465"/>
                  </a:lnTo>
                  <a:lnTo>
                    <a:pt x="0" y="128704"/>
                  </a:lnTo>
                  <a:lnTo>
                    <a:pt x="4867" y="146161"/>
                  </a:lnTo>
                  <a:lnTo>
                    <a:pt x="41896" y="178786"/>
                  </a:lnTo>
                  <a:lnTo>
                    <a:pt x="111078" y="207336"/>
                  </a:lnTo>
                  <a:lnTo>
                    <a:pt x="156137" y="219698"/>
                  </a:lnTo>
                  <a:lnTo>
                    <a:pt x="207327" y="230580"/>
                  </a:lnTo>
                  <a:lnTo>
                    <a:pt x="264011" y="239828"/>
                  </a:lnTo>
                  <a:lnTo>
                    <a:pt x="325554" y="247289"/>
                  </a:lnTo>
                  <a:lnTo>
                    <a:pt x="391319" y="252808"/>
                  </a:lnTo>
                  <a:lnTo>
                    <a:pt x="460672" y="256232"/>
                  </a:lnTo>
                  <a:lnTo>
                    <a:pt x="532975" y="257408"/>
                  </a:lnTo>
                  <a:lnTo>
                    <a:pt x="605300" y="256232"/>
                  </a:lnTo>
                  <a:lnTo>
                    <a:pt x="674667" y="252808"/>
                  </a:lnTo>
                  <a:lnTo>
                    <a:pt x="740441" y="247289"/>
                  </a:lnTo>
                  <a:lnTo>
                    <a:pt x="801986" y="239828"/>
                  </a:lnTo>
                  <a:lnTo>
                    <a:pt x="858668" y="230580"/>
                  </a:lnTo>
                  <a:lnTo>
                    <a:pt x="909852" y="219698"/>
                  </a:lnTo>
                  <a:lnTo>
                    <a:pt x="954904" y="207336"/>
                  </a:lnTo>
                  <a:lnTo>
                    <a:pt x="993188" y="193647"/>
                  </a:lnTo>
                  <a:lnTo>
                    <a:pt x="1046913" y="162906"/>
                  </a:lnTo>
                  <a:lnTo>
                    <a:pt x="1065951" y="128704"/>
                  </a:lnTo>
                  <a:lnTo>
                    <a:pt x="1061086" y="111225"/>
                  </a:lnTo>
                  <a:lnTo>
                    <a:pt x="1024069" y="78577"/>
                  </a:lnTo>
                  <a:lnTo>
                    <a:pt x="954904" y="50027"/>
                  </a:lnTo>
                  <a:lnTo>
                    <a:pt x="909852" y="37670"/>
                  </a:lnTo>
                  <a:lnTo>
                    <a:pt x="858668" y="26796"/>
                  </a:lnTo>
                  <a:lnTo>
                    <a:pt x="801986" y="17556"/>
                  </a:lnTo>
                  <a:lnTo>
                    <a:pt x="740441" y="10104"/>
                  </a:lnTo>
                  <a:lnTo>
                    <a:pt x="674667" y="4592"/>
                  </a:lnTo>
                  <a:lnTo>
                    <a:pt x="605300" y="1173"/>
                  </a:lnTo>
                  <a:lnTo>
                    <a:pt x="532975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66564" y="2853793"/>
              <a:ext cx="1066165" cy="1029969"/>
            </a:xfrm>
            <a:custGeom>
              <a:avLst/>
              <a:gdLst/>
              <a:ahLst/>
              <a:cxnLst/>
              <a:rect l="l" t="t" r="r" b="b"/>
              <a:pathLst>
                <a:path w="1066165" h="1029970">
                  <a:moveTo>
                    <a:pt x="1065951" y="128704"/>
                  </a:moveTo>
                  <a:lnTo>
                    <a:pt x="1046913" y="162906"/>
                  </a:lnTo>
                  <a:lnTo>
                    <a:pt x="993188" y="193647"/>
                  </a:lnTo>
                  <a:lnTo>
                    <a:pt x="954904" y="207336"/>
                  </a:lnTo>
                  <a:lnTo>
                    <a:pt x="909852" y="219698"/>
                  </a:lnTo>
                  <a:lnTo>
                    <a:pt x="858668" y="230580"/>
                  </a:lnTo>
                  <a:lnTo>
                    <a:pt x="801986" y="239828"/>
                  </a:lnTo>
                  <a:lnTo>
                    <a:pt x="740441" y="247289"/>
                  </a:lnTo>
                  <a:lnTo>
                    <a:pt x="674667" y="252808"/>
                  </a:lnTo>
                  <a:lnTo>
                    <a:pt x="605300" y="256232"/>
                  </a:lnTo>
                  <a:lnTo>
                    <a:pt x="532975" y="257408"/>
                  </a:lnTo>
                  <a:lnTo>
                    <a:pt x="460672" y="256232"/>
                  </a:lnTo>
                  <a:lnTo>
                    <a:pt x="391319" y="252808"/>
                  </a:lnTo>
                  <a:lnTo>
                    <a:pt x="325554" y="247289"/>
                  </a:lnTo>
                  <a:lnTo>
                    <a:pt x="264011" y="239828"/>
                  </a:lnTo>
                  <a:lnTo>
                    <a:pt x="207327" y="230580"/>
                  </a:lnTo>
                  <a:lnTo>
                    <a:pt x="156137" y="219698"/>
                  </a:lnTo>
                  <a:lnTo>
                    <a:pt x="111078" y="207336"/>
                  </a:lnTo>
                  <a:lnTo>
                    <a:pt x="72786" y="193647"/>
                  </a:lnTo>
                  <a:lnTo>
                    <a:pt x="19044" y="162906"/>
                  </a:lnTo>
                  <a:lnTo>
                    <a:pt x="0" y="128704"/>
                  </a:lnTo>
                  <a:lnTo>
                    <a:pt x="4867" y="111225"/>
                  </a:lnTo>
                  <a:lnTo>
                    <a:pt x="41896" y="78577"/>
                  </a:lnTo>
                  <a:lnTo>
                    <a:pt x="111078" y="50027"/>
                  </a:lnTo>
                  <a:lnTo>
                    <a:pt x="156137" y="37670"/>
                  </a:lnTo>
                  <a:lnTo>
                    <a:pt x="207327" y="26796"/>
                  </a:lnTo>
                  <a:lnTo>
                    <a:pt x="264011" y="17556"/>
                  </a:lnTo>
                  <a:lnTo>
                    <a:pt x="325554" y="10104"/>
                  </a:lnTo>
                  <a:lnTo>
                    <a:pt x="391319" y="4592"/>
                  </a:lnTo>
                  <a:lnTo>
                    <a:pt x="460672" y="1173"/>
                  </a:lnTo>
                  <a:lnTo>
                    <a:pt x="532975" y="0"/>
                  </a:lnTo>
                  <a:lnTo>
                    <a:pt x="605300" y="1173"/>
                  </a:lnTo>
                  <a:lnTo>
                    <a:pt x="674667" y="4592"/>
                  </a:lnTo>
                  <a:lnTo>
                    <a:pt x="740441" y="10104"/>
                  </a:lnTo>
                  <a:lnTo>
                    <a:pt x="801986" y="17556"/>
                  </a:lnTo>
                  <a:lnTo>
                    <a:pt x="858668" y="26796"/>
                  </a:lnTo>
                  <a:lnTo>
                    <a:pt x="909852" y="37670"/>
                  </a:lnTo>
                  <a:lnTo>
                    <a:pt x="954904" y="50027"/>
                  </a:lnTo>
                  <a:lnTo>
                    <a:pt x="993188" y="63713"/>
                  </a:lnTo>
                  <a:lnTo>
                    <a:pt x="1046913" y="94465"/>
                  </a:lnTo>
                  <a:lnTo>
                    <a:pt x="1065951" y="128704"/>
                  </a:lnTo>
                  <a:lnTo>
                    <a:pt x="1065951" y="900929"/>
                  </a:lnTo>
                  <a:lnTo>
                    <a:pt x="1061086" y="918386"/>
                  </a:lnTo>
                  <a:lnTo>
                    <a:pt x="1024069" y="951012"/>
                  </a:lnTo>
                  <a:lnTo>
                    <a:pt x="954904" y="979561"/>
                  </a:lnTo>
                  <a:lnTo>
                    <a:pt x="909852" y="991924"/>
                  </a:lnTo>
                  <a:lnTo>
                    <a:pt x="858668" y="1002806"/>
                  </a:lnTo>
                  <a:lnTo>
                    <a:pt x="801986" y="1012054"/>
                  </a:lnTo>
                  <a:lnTo>
                    <a:pt x="740441" y="1019514"/>
                  </a:lnTo>
                  <a:lnTo>
                    <a:pt x="674667" y="1025034"/>
                  </a:lnTo>
                  <a:lnTo>
                    <a:pt x="605300" y="1028458"/>
                  </a:lnTo>
                  <a:lnTo>
                    <a:pt x="532975" y="1029634"/>
                  </a:lnTo>
                  <a:lnTo>
                    <a:pt x="460672" y="1028458"/>
                  </a:lnTo>
                  <a:lnTo>
                    <a:pt x="391319" y="1025034"/>
                  </a:lnTo>
                  <a:lnTo>
                    <a:pt x="325554" y="1019514"/>
                  </a:lnTo>
                  <a:lnTo>
                    <a:pt x="264011" y="1012054"/>
                  </a:lnTo>
                  <a:lnTo>
                    <a:pt x="207327" y="1002806"/>
                  </a:lnTo>
                  <a:lnTo>
                    <a:pt x="156137" y="991924"/>
                  </a:lnTo>
                  <a:lnTo>
                    <a:pt x="111078" y="979561"/>
                  </a:lnTo>
                  <a:lnTo>
                    <a:pt x="72786" y="965873"/>
                  </a:lnTo>
                  <a:lnTo>
                    <a:pt x="19044" y="935132"/>
                  </a:lnTo>
                  <a:lnTo>
                    <a:pt x="0" y="900929"/>
                  </a:lnTo>
                  <a:lnTo>
                    <a:pt x="0" y="128704"/>
                  </a:lnTo>
                </a:path>
              </a:pathLst>
            </a:custGeom>
            <a:ln w="10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830678" y="3100188"/>
            <a:ext cx="737870" cy="633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09855">
              <a:lnSpc>
                <a:spcPct val="100000"/>
              </a:lnSpc>
              <a:spcBef>
                <a:spcPts val="90"/>
              </a:spcBef>
            </a:pP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25" dirty="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695842" y="2908184"/>
            <a:ext cx="1232535" cy="1033780"/>
            <a:chOff x="8695842" y="2908184"/>
            <a:chExt cx="1232535" cy="103378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5842" y="2908184"/>
              <a:ext cx="1231990" cy="103342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22460" y="2934747"/>
              <a:ext cx="1133475" cy="935355"/>
            </a:xfrm>
            <a:custGeom>
              <a:avLst/>
              <a:gdLst/>
              <a:ahLst/>
              <a:cxnLst/>
              <a:rect l="l" t="t" r="r" b="b"/>
              <a:pathLst>
                <a:path w="1133475" h="935354">
                  <a:moveTo>
                    <a:pt x="1133127" y="0"/>
                  </a:moveTo>
                  <a:lnTo>
                    <a:pt x="0" y="0"/>
                  </a:lnTo>
                  <a:lnTo>
                    <a:pt x="0" y="934766"/>
                  </a:lnTo>
                  <a:lnTo>
                    <a:pt x="1133127" y="934766"/>
                  </a:lnTo>
                  <a:lnTo>
                    <a:pt x="1133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9190" y="3234530"/>
              <a:ext cx="513329" cy="616009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722460" y="2934747"/>
            <a:ext cx="1133475" cy="935355"/>
          </a:xfrm>
          <a:prstGeom prst="rect">
            <a:avLst/>
          </a:prstGeom>
          <a:ln w="10549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00"/>
              </a:spcBef>
            </a:pPr>
            <a:r>
              <a:rPr sz="1500" b="1" spc="-20" dirty="0">
                <a:latin typeface="Tahoma"/>
                <a:cs typeface="Tahoma"/>
              </a:rPr>
              <a:t>View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925130" y="4189534"/>
            <a:ext cx="4154804" cy="953769"/>
            <a:chOff x="5925130" y="4189534"/>
            <a:chExt cx="4154804" cy="953769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25130" y="4189534"/>
              <a:ext cx="4154801" cy="9537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6677" y="4209773"/>
              <a:ext cx="2390468" cy="56414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9996" y="4209773"/>
              <a:ext cx="2015293" cy="5641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5294" y="4513351"/>
              <a:ext cx="1660399" cy="56414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092307" y="4274506"/>
            <a:ext cx="3688079" cy="633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81100" marR="5080" indent="-1169035">
              <a:lnSpc>
                <a:spcPct val="100000"/>
              </a:lnSpc>
              <a:spcBef>
                <a:spcPts val="90"/>
              </a:spcBef>
            </a:pPr>
            <a:r>
              <a:rPr sz="2000" b="1" spc="-70" dirty="0">
                <a:solidFill>
                  <a:srgbClr val="FF5656"/>
                </a:solidFill>
                <a:latin typeface="Tahoma"/>
                <a:cs typeface="Tahoma"/>
              </a:rPr>
              <a:t>Multiple</a:t>
            </a:r>
            <a:r>
              <a:rPr sz="2000" b="1" spc="-25" dirty="0">
                <a:solidFill>
                  <a:srgbClr val="FF5656"/>
                </a:solidFill>
                <a:latin typeface="Tahoma"/>
                <a:cs typeface="Tahoma"/>
              </a:rPr>
              <a:t> </a:t>
            </a:r>
            <a:r>
              <a:rPr sz="2000" b="1" spc="-40" dirty="0">
                <a:solidFill>
                  <a:srgbClr val="FF5656"/>
                </a:solidFill>
                <a:latin typeface="Tahoma"/>
                <a:cs typeface="Tahoma"/>
              </a:rPr>
              <a:t>Quieres</a:t>
            </a:r>
            <a:r>
              <a:rPr sz="2000" b="1" spc="-35" dirty="0">
                <a:solidFill>
                  <a:srgbClr val="FF5656"/>
                </a:solidFill>
                <a:latin typeface="Tahoma"/>
                <a:cs typeface="Tahoma"/>
              </a:rPr>
              <a:t> </a:t>
            </a:r>
            <a:r>
              <a:rPr sz="2000" b="1" spc="-145" dirty="0">
                <a:solidFill>
                  <a:srgbClr val="F1F1F1"/>
                </a:solidFill>
                <a:latin typeface="Tahoma"/>
                <a:cs typeface="Tahoma"/>
              </a:rPr>
              <a:t>for</a:t>
            </a:r>
            <a:r>
              <a:rPr sz="2000" b="1" spc="-30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000" b="1" spc="75" dirty="0">
                <a:solidFill>
                  <a:srgbClr val="F1F1F1"/>
                </a:solidFill>
                <a:latin typeface="Tahoma"/>
                <a:cs typeface="Tahoma"/>
              </a:rPr>
              <a:t>each</a:t>
            </a:r>
            <a:r>
              <a:rPr sz="2000" b="1" spc="-20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000" b="1" spc="-55" dirty="0">
                <a:solidFill>
                  <a:srgbClr val="F1F1F1"/>
                </a:solidFill>
                <a:latin typeface="Tahoma"/>
                <a:cs typeface="Tahoma"/>
              </a:rPr>
              <a:t>user </a:t>
            </a:r>
            <a:r>
              <a:rPr sz="2000" b="1" spc="-10" dirty="0">
                <a:solidFill>
                  <a:srgbClr val="F1F1F1"/>
                </a:solidFill>
                <a:latin typeface="Tahoma"/>
                <a:cs typeface="Tahoma"/>
              </a:rPr>
              <a:t>Interaction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44016" y="3130808"/>
            <a:ext cx="561493" cy="288398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049614" y="3152365"/>
            <a:ext cx="350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Query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39910" y="3137132"/>
            <a:ext cx="561493" cy="28839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1844240" y="3158690"/>
            <a:ext cx="353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Result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753428" y="2757660"/>
            <a:ext cx="1941830" cy="297815"/>
            <a:chOff x="6753428" y="2757660"/>
            <a:chExt cx="1941830" cy="297815"/>
          </a:xfrm>
        </p:grpSpPr>
        <p:sp>
          <p:nvSpPr>
            <p:cNvPr id="54" name="object 54"/>
            <p:cNvSpPr/>
            <p:nvPr/>
          </p:nvSpPr>
          <p:spPr>
            <a:xfrm>
              <a:off x="6753428" y="2934325"/>
              <a:ext cx="1941830" cy="121285"/>
            </a:xfrm>
            <a:custGeom>
              <a:avLst/>
              <a:gdLst/>
              <a:ahLst/>
              <a:cxnLst/>
              <a:rect l="l" t="t" r="r" b="b"/>
              <a:pathLst>
                <a:path w="1941829" h="121285">
                  <a:moveTo>
                    <a:pt x="71295" y="2424"/>
                  </a:moveTo>
                  <a:lnTo>
                    <a:pt x="0" y="61769"/>
                  </a:lnTo>
                  <a:lnTo>
                    <a:pt x="71401" y="121009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59465" y="49858"/>
                  </a:lnTo>
                  <a:lnTo>
                    <a:pt x="71338" y="49858"/>
                  </a:lnTo>
                  <a:lnTo>
                    <a:pt x="71295" y="2424"/>
                  </a:lnTo>
                  <a:close/>
                </a:path>
                <a:path w="1941829" h="121285">
                  <a:moveTo>
                    <a:pt x="1870378" y="0"/>
                  </a:moveTo>
                  <a:lnTo>
                    <a:pt x="1870484" y="118585"/>
                  </a:lnTo>
                  <a:lnTo>
                    <a:pt x="1927366" y="71166"/>
                  </a:lnTo>
                  <a:lnTo>
                    <a:pt x="1882314" y="71166"/>
                  </a:lnTo>
                  <a:lnTo>
                    <a:pt x="1882314" y="47449"/>
                  </a:lnTo>
                  <a:lnTo>
                    <a:pt x="1927485" y="47449"/>
                  </a:lnTo>
                  <a:lnTo>
                    <a:pt x="1870378" y="0"/>
                  </a:lnTo>
                  <a:close/>
                </a:path>
                <a:path w="1941829" h="121285">
                  <a:moveTo>
                    <a:pt x="1870420" y="47449"/>
                  </a:moveTo>
                  <a:lnTo>
                    <a:pt x="59465" y="49858"/>
                  </a:lnTo>
                  <a:lnTo>
                    <a:pt x="59465" y="73575"/>
                  </a:lnTo>
                  <a:lnTo>
                    <a:pt x="71359" y="73575"/>
                  </a:lnTo>
                  <a:lnTo>
                    <a:pt x="71338" y="49858"/>
                  </a:lnTo>
                  <a:lnTo>
                    <a:pt x="1870423" y="49858"/>
                  </a:lnTo>
                  <a:lnTo>
                    <a:pt x="1870420" y="47449"/>
                  </a:lnTo>
                  <a:close/>
                </a:path>
                <a:path w="1941829" h="121285">
                  <a:moveTo>
                    <a:pt x="1870423" y="49858"/>
                  </a:moveTo>
                  <a:lnTo>
                    <a:pt x="71338" y="49858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1870442" y="71166"/>
                  </a:lnTo>
                  <a:lnTo>
                    <a:pt x="1870423" y="49858"/>
                  </a:lnTo>
                  <a:close/>
                </a:path>
                <a:path w="1941829" h="121285">
                  <a:moveTo>
                    <a:pt x="1927485" y="47449"/>
                  </a:moveTo>
                  <a:lnTo>
                    <a:pt x="1882314" y="47449"/>
                  </a:lnTo>
                  <a:lnTo>
                    <a:pt x="1882314" y="71166"/>
                  </a:lnTo>
                  <a:lnTo>
                    <a:pt x="1927366" y="71166"/>
                  </a:lnTo>
                  <a:lnTo>
                    <a:pt x="1941674" y="59239"/>
                  </a:lnTo>
                  <a:lnTo>
                    <a:pt x="1927485" y="47449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49427" y="2757660"/>
              <a:ext cx="561493" cy="288398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8155765" y="2778691"/>
            <a:ext cx="350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Query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45321" y="2763985"/>
            <a:ext cx="561493" cy="288398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6950391" y="2785016"/>
            <a:ext cx="353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Result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769906" y="3019496"/>
            <a:ext cx="1941830" cy="294005"/>
            <a:chOff x="6769906" y="3019496"/>
            <a:chExt cx="1941830" cy="294005"/>
          </a:xfrm>
        </p:grpSpPr>
        <p:sp>
          <p:nvSpPr>
            <p:cNvPr id="60" name="object 60"/>
            <p:cNvSpPr/>
            <p:nvPr/>
          </p:nvSpPr>
          <p:spPr>
            <a:xfrm>
              <a:off x="6769906" y="3192366"/>
              <a:ext cx="1941830" cy="121285"/>
            </a:xfrm>
            <a:custGeom>
              <a:avLst/>
              <a:gdLst/>
              <a:ahLst/>
              <a:cxnLst/>
              <a:rect l="l" t="t" r="r" b="b"/>
              <a:pathLst>
                <a:path w="1941829" h="121285">
                  <a:moveTo>
                    <a:pt x="71295" y="2424"/>
                  </a:moveTo>
                  <a:lnTo>
                    <a:pt x="0" y="61769"/>
                  </a:lnTo>
                  <a:lnTo>
                    <a:pt x="71401" y="121009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59465" y="49858"/>
                  </a:lnTo>
                  <a:lnTo>
                    <a:pt x="71338" y="49858"/>
                  </a:lnTo>
                  <a:lnTo>
                    <a:pt x="71295" y="2424"/>
                  </a:lnTo>
                  <a:close/>
                </a:path>
                <a:path w="1941829" h="121285">
                  <a:moveTo>
                    <a:pt x="1870378" y="0"/>
                  </a:moveTo>
                  <a:lnTo>
                    <a:pt x="1870484" y="118585"/>
                  </a:lnTo>
                  <a:lnTo>
                    <a:pt x="1927366" y="71166"/>
                  </a:lnTo>
                  <a:lnTo>
                    <a:pt x="1882314" y="71166"/>
                  </a:lnTo>
                  <a:lnTo>
                    <a:pt x="1882314" y="47449"/>
                  </a:lnTo>
                  <a:lnTo>
                    <a:pt x="1927485" y="47449"/>
                  </a:lnTo>
                  <a:lnTo>
                    <a:pt x="1870378" y="0"/>
                  </a:lnTo>
                  <a:close/>
                </a:path>
                <a:path w="1941829" h="121285">
                  <a:moveTo>
                    <a:pt x="1870420" y="47449"/>
                  </a:moveTo>
                  <a:lnTo>
                    <a:pt x="59465" y="49858"/>
                  </a:lnTo>
                  <a:lnTo>
                    <a:pt x="59465" y="73575"/>
                  </a:lnTo>
                  <a:lnTo>
                    <a:pt x="71359" y="73575"/>
                  </a:lnTo>
                  <a:lnTo>
                    <a:pt x="71338" y="49858"/>
                  </a:lnTo>
                  <a:lnTo>
                    <a:pt x="1870423" y="49858"/>
                  </a:lnTo>
                  <a:lnTo>
                    <a:pt x="1870420" y="47449"/>
                  </a:lnTo>
                  <a:close/>
                </a:path>
                <a:path w="1941829" h="121285">
                  <a:moveTo>
                    <a:pt x="1870423" y="49858"/>
                  </a:moveTo>
                  <a:lnTo>
                    <a:pt x="71338" y="49858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1870442" y="71166"/>
                  </a:lnTo>
                  <a:lnTo>
                    <a:pt x="1870423" y="49858"/>
                  </a:lnTo>
                  <a:close/>
                </a:path>
                <a:path w="1941829" h="121285">
                  <a:moveTo>
                    <a:pt x="1927485" y="47449"/>
                  </a:moveTo>
                  <a:lnTo>
                    <a:pt x="1882314" y="47449"/>
                  </a:lnTo>
                  <a:lnTo>
                    <a:pt x="1882314" y="71166"/>
                  </a:lnTo>
                  <a:lnTo>
                    <a:pt x="1927366" y="71166"/>
                  </a:lnTo>
                  <a:lnTo>
                    <a:pt x="1941674" y="59239"/>
                  </a:lnTo>
                  <a:lnTo>
                    <a:pt x="1927485" y="47449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9567" y="3019496"/>
              <a:ext cx="561493" cy="28839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8165376" y="3040485"/>
            <a:ext cx="350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Query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855461" y="3025820"/>
            <a:ext cx="561493" cy="288398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6959792" y="3046809"/>
            <a:ext cx="353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Result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764836" y="3304100"/>
            <a:ext cx="1941830" cy="297815"/>
            <a:chOff x="6764836" y="3304100"/>
            <a:chExt cx="1941830" cy="297815"/>
          </a:xfrm>
        </p:grpSpPr>
        <p:sp>
          <p:nvSpPr>
            <p:cNvPr id="66" name="object 66"/>
            <p:cNvSpPr/>
            <p:nvPr/>
          </p:nvSpPr>
          <p:spPr>
            <a:xfrm>
              <a:off x="6764836" y="3480765"/>
              <a:ext cx="1941830" cy="121285"/>
            </a:xfrm>
            <a:custGeom>
              <a:avLst/>
              <a:gdLst/>
              <a:ahLst/>
              <a:cxnLst/>
              <a:rect l="l" t="t" r="r" b="b"/>
              <a:pathLst>
                <a:path w="1941829" h="121285">
                  <a:moveTo>
                    <a:pt x="71295" y="2424"/>
                  </a:moveTo>
                  <a:lnTo>
                    <a:pt x="0" y="61769"/>
                  </a:lnTo>
                  <a:lnTo>
                    <a:pt x="71401" y="121009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59465" y="49858"/>
                  </a:lnTo>
                  <a:lnTo>
                    <a:pt x="71338" y="49858"/>
                  </a:lnTo>
                  <a:lnTo>
                    <a:pt x="71295" y="2424"/>
                  </a:lnTo>
                  <a:close/>
                </a:path>
                <a:path w="1941829" h="121285">
                  <a:moveTo>
                    <a:pt x="1870378" y="0"/>
                  </a:moveTo>
                  <a:lnTo>
                    <a:pt x="1870484" y="118585"/>
                  </a:lnTo>
                  <a:lnTo>
                    <a:pt x="1927366" y="71166"/>
                  </a:lnTo>
                  <a:lnTo>
                    <a:pt x="1882314" y="71166"/>
                  </a:lnTo>
                  <a:lnTo>
                    <a:pt x="1882314" y="47449"/>
                  </a:lnTo>
                  <a:lnTo>
                    <a:pt x="1927485" y="47449"/>
                  </a:lnTo>
                  <a:lnTo>
                    <a:pt x="1870378" y="0"/>
                  </a:lnTo>
                  <a:close/>
                </a:path>
                <a:path w="1941829" h="121285">
                  <a:moveTo>
                    <a:pt x="1870420" y="47449"/>
                  </a:moveTo>
                  <a:lnTo>
                    <a:pt x="59465" y="49858"/>
                  </a:lnTo>
                  <a:lnTo>
                    <a:pt x="59465" y="73575"/>
                  </a:lnTo>
                  <a:lnTo>
                    <a:pt x="71359" y="73575"/>
                  </a:lnTo>
                  <a:lnTo>
                    <a:pt x="71338" y="49858"/>
                  </a:lnTo>
                  <a:lnTo>
                    <a:pt x="1870423" y="49858"/>
                  </a:lnTo>
                  <a:lnTo>
                    <a:pt x="1870420" y="47449"/>
                  </a:lnTo>
                  <a:close/>
                </a:path>
                <a:path w="1941829" h="121285">
                  <a:moveTo>
                    <a:pt x="1870423" y="49858"/>
                  </a:moveTo>
                  <a:lnTo>
                    <a:pt x="71338" y="49858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1870442" y="71166"/>
                  </a:lnTo>
                  <a:lnTo>
                    <a:pt x="1870423" y="49858"/>
                  </a:lnTo>
                  <a:close/>
                </a:path>
                <a:path w="1941829" h="121285">
                  <a:moveTo>
                    <a:pt x="1927485" y="47449"/>
                  </a:moveTo>
                  <a:lnTo>
                    <a:pt x="1882314" y="47449"/>
                  </a:lnTo>
                  <a:lnTo>
                    <a:pt x="1882314" y="71166"/>
                  </a:lnTo>
                  <a:lnTo>
                    <a:pt x="1927366" y="71166"/>
                  </a:lnTo>
                  <a:lnTo>
                    <a:pt x="1941674" y="59239"/>
                  </a:lnTo>
                  <a:lnTo>
                    <a:pt x="1927485" y="47449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54498" y="3304100"/>
              <a:ext cx="561493" cy="288398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8160835" y="3325869"/>
            <a:ext cx="350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Query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850391" y="3310424"/>
            <a:ext cx="561493" cy="288398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6955461" y="3332193"/>
            <a:ext cx="353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Result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764836" y="3573525"/>
            <a:ext cx="1941830" cy="297815"/>
            <a:chOff x="6764836" y="3573525"/>
            <a:chExt cx="1941830" cy="297815"/>
          </a:xfrm>
        </p:grpSpPr>
        <p:sp>
          <p:nvSpPr>
            <p:cNvPr id="72" name="object 72"/>
            <p:cNvSpPr/>
            <p:nvPr/>
          </p:nvSpPr>
          <p:spPr>
            <a:xfrm>
              <a:off x="6764836" y="3750190"/>
              <a:ext cx="1941830" cy="121285"/>
            </a:xfrm>
            <a:custGeom>
              <a:avLst/>
              <a:gdLst/>
              <a:ahLst/>
              <a:cxnLst/>
              <a:rect l="l" t="t" r="r" b="b"/>
              <a:pathLst>
                <a:path w="1941829" h="121285">
                  <a:moveTo>
                    <a:pt x="71295" y="2424"/>
                  </a:moveTo>
                  <a:lnTo>
                    <a:pt x="0" y="61769"/>
                  </a:lnTo>
                  <a:lnTo>
                    <a:pt x="71401" y="121009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59465" y="49858"/>
                  </a:lnTo>
                  <a:lnTo>
                    <a:pt x="71338" y="49858"/>
                  </a:lnTo>
                  <a:lnTo>
                    <a:pt x="71295" y="2424"/>
                  </a:lnTo>
                  <a:close/>
                </a:path>
                <a:path w="1941829" h="121285">
                  <a:moveTo>
                    <a:pt x="1870378" y="0"/>
                  </a:moveTo>
                  <a:lnTo>
                    <a:pt x="1870484" y="118585"/>
                  </a:lnTo>
                  <a:lnTo>
                    <a:pt x="1927366" y="71166"/>
                  </a:lnTo>
                  <a:lnTo>
                    <a:pt x="1882314" y="71166"/>
                  </a:lnTo>
                  <a:lnTo>
                    <a:pt x="1882314" y="47449"/>
                  </a:lnTo>
                  <a:lnTo>
                    <a:pt x="1927485" y="47449"/>
                  </a:lnTo>
                  <a:lnTo>
                    <a:pt x="1870378" y="0"/>
                  </a:lnTo>
                  <a:close/>
                </a:path>
                <a:path w="1941829" h="121285">
                  <a:moveTo>
                    <a:pt x="1870420" y="47449"/>
                  </a:moveTo>
                  <a:lnTo>
                    <a:pt x="59465" y="49858"/>
                  </a:lnTo>
                  <a:lnTo>
                    <a:pt x="59465" y="73575"/>
                  </a:lnTo>
                  <a:lnTo>
                    <a:pt x="71359" y="73575"/>
                  </a:lnTo>
                  <a:lnTo>
                    <a:pt x="71338" y="49858"/>
                  </a:lnTo>
                  <a:lnTo>
                    <a:pt x="1870423" y="49858"/>
                  </a:lnTo>
                  <a:lnTo>
                    <a:pt x="1870420" y="47449"/>
                  </a:lnTo>
                  <a:close/>
                </a:path>
                <a:path w="1941829" h="121285">
                  <a:moveTo>
                    <a:pt x="1870423" y="49858"/>
                  </a:moveTo>
                  <a:lnTo>
                    <a:pt x="71338" y="49858"/>
                  </a:lnTo>
                  <a:lnTo>
                    <a:pt x="71359" y="73575"/>
                  </a:lnTo>
                  <a:lnTo>
                    <a:pt x="59465" y="73575"/>
                  </a:lnTo>
                  <a:lnTo>
                    <a:pt x="1870442" y="71166"/>
                  </a:lnTo>
                  <a:lnTo>
                    <a:pt x="1870423" y="49858"/>
                  </a:lnTo>
                  <a:close/>
                </a:path>
                <a:path w="1941829" h="121285">
                  <a:moveTo>
                    <a:pt x="1927485" y="47449"/>
                  </a:moveTo>
                  <a:lnTo>
                    <a:pt x="1882314" y="47449"/>
                  </a:lnTo>
                  <a:lnTo>
                    <a:pt x="1882314" y="71166"/>
                  </a:lnTo>
                  <a:lnTo>
                    <a:pt x="1927366" y="71166"/>
                  </a:lnTo>
                  <a:lnTo>
                    <a:pt x="1941674" y="59239"/>
                  </a:lnTo>
                  <a:lnTo>
                    <a:pt x="1927485" y="47449"/>
                  </a:lnTo>
                  <a:close/>
                </a:path>
              </a:pathLst>
            </a:custGeom>
            <a:solidFill>
              <a:srgbClr val="FF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54498" y="3573525"/>
              <a:ext cx="561493" cy="288398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60835" y="3594767"/>
            <a:ext cx="350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Query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5" name="object 7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50391" y="3579850"/>
            <a:ext cx="561493" cy="288398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6955461" y="3601091"/>
            <a:ext cx="3530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1F1F1"/>
                </a:solidFill>
                <a:latin typeface="Calibri"/>
                <a:cs typeface="Calibri"/>
              </a:rPr>
              <a:t>Result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6801" y="7236989"/>
            <a:ext cx="520065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Verdana"/>
                <a:cs typeface="Verdana"/>
              </a:rPr>
              <a:t>Tableau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Ultimate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Course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250" dirty="0">
                <a:latin typeface="Verdana"/>
                <a:cs typeface="Verdana"/>
              </a:rPr>
              <a:t>|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Section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170" dirty="0">
                <a:latin typeface="Verdana"/>
                <a:cs typeface="Verdana"/>
              </a:rPr>
              <a:t>9:</a:t>
            </a:r>
            <a:r>
              <a:rPr sz="1200" spc="-8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Tableau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Filters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250" dirty="0">
                <a:latin typeface="Verdana"/>
                <a:cs typeface="Verdana"/>
              </a:rPr>
              <a:t>|</a:t>
            </a:r>
            <a:r>
              <a:rPr sz="1200" spc="-7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Customize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Filters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35" dirty="0"/>
              <a:t>Tableau</a:t>
            </a:r>
            <a:r>
              <a:rPr spc="-110" dirty="0"/>
              <a:t> </a:t>
            </a:r>
            <a:r>
              <a:rPr spc="-30" dirty="0"/>
              <a:t>Filters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266825"/>
            <a:ext cx="8191500" cy="51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9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lang="en-US" spc="-35" dirty="0" smtClean="0"/>
              <a:t>Optimize </a:t>
            </a:r>
            <a:r>
              <a:rPr lang="en-US" spc="-35" dirty="0"/>
              <a:t>Performance </a:t>
            </a:r>
            <a:r>
              <a:rPr lang="en-US" spc="-35" dirty="0" smtClean="0"/>
              <a:t>Filters</a:t>
            </a:r>
            <a:endParaRPr spc="-30" dirty="0"/>
          </a:p>
        </p:txBody>
      </p:sp>
      <p:sp>
        <p:nvSpPr>
          <p:cNvPr id="5" name="Rectangle 4"/>
          <p:cNvSpPr/>
          <p:nvPr/>
        </p:nvSpPr>
        <p:spPr>
          <a:xfrm>
            <a:off x="622300" y="1899266"/>
            <a:ext cx="8991600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Extract Filter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Filters data before loading into Tableau.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Available only with </a:t>
            </a:r>
            <a:r>
              <a:rPr lang="en-US" b="1" dirty="0" smtClean="0">
                <a:latin typeface="Comic Sans MS" panose="030F0702030302020204" pitchFamily="66" charset="0"/>
              </a:rPr>
              <a:t>extract</a:t>
            </a:r>
            <a:r>
              <a:rPr lang="en-US" dirty="0" smtClean="0">
                <a:latin typeface="Comic Sans MS" panose="030F0702030302020204" pitchFamily="66" charset="0"/>
              </a:rPr>
              <a:t> connections.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Great for </a:t>
            </a:r>
            <a:r>
              <a:rPr lang="en-US" b="1" dirty="0" smtClean="0">
                <a:latin typeface="Comic Sans MS" panose="030F0702030302020204" pitchFamily="66" charset="0"/>
              </a:rPr>
              <a:t>speeding</a:t>
            </a:r>
            <a:r>
              <a:rPr lang="en-US" dirty="0" smtClean="0">
                <a:latin typeface="Comic Sans MS" panose="030F0702030302020204" pitchFamily="66" charset="0"/>
              </a:rPr>
              <a:t> data loading and processing.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Data Source Filter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Filters after loading but before reaching worksheets.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Works with both </a:t>
            </a:r>
            <a:r>
              <a:rPr lang="en-US" b="1" dirty="0" smtClean="0">
                <a:latin typeface="Comic Sans MS" panose="030F0702030302020204" pitchFamily="66" charset="0"/>
              </a:rPr>
              <a:t>extract</a:t>
            </a:r>
            <a:r>
              <a:rPr lang="en-US" dirty="0" smtClean="0">
                <a:latin typeface="Comic Sans MS" panose="030F0702030302020204" pitchFamily="66" charset="0"/>
              </a:rPr>
              <a:t> and </a:t>
            </a:r>
            <a:r>
              <a:rPr lang="en-US" b="1" dirty="0" smtClean="0">
                <a:latin typeface="Comic Sans MS" panose="030F0702030302020204" pitchFamily="66" charset="0"/>
              </a:rPr>
              <a:t>live</a:t>
            </a:r>
            <a:r>
              <a:rPr lang="en-US" dirty="0" smtClean="0">
                <a:latin typeface="Comic Sans MS" panose="030F0702030302020204" pitchFamily="66" charset="0"/>
              </a:rPr>
              <a:t> connections.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Also </a:t>
            </a:r>
            <a:r>
              <a:rPr lang="en-US" b="1" dirty="0" smtClean="0">
                <a:latin typeface="Comic Sans MS" panose="030F0702030302020204" pitchFamily="66" charset="0"/>
              </a:rPr>
              <a:t>hides</a:t>
            </a:r>
            <a:r>
              <a:rPr lang="en-US" dirty="0" smtClean="0">
                <a:latin typeface="Comic Sans MS" panose="030F0702030302020204" pitchFamily="66" charset="0"/>
              </a:rPr>
              <a:t> sensitive data from worksheets.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Context Filter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Adds a layer inside worksheets to create optimized temporary tables.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Slower, but offers flexibility for </a:t>
            </a:r>
            <a:r>
              <a:rPr lang="en-US" b="1" dirty="0" smtClean="0">
                <a:latin typeface="Comic Sans MS" panose="030F0702030302020204" pitchFamily="66" charset="0"/>
              </a:rPr>
              <a:t>different worksheet </a:t>
            </a:r>
            <a:r>
              <a:rPr lang="en-US" dirty="0" smtClean="0">
                <a:latin typeface="Comic Sans MS" panose="030F0702030302020204" pitchFamily="66" charset="0"/>
              </a:rPr>
              <a:t>requirements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748572"/>
            <a:ext cx="960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omic Sans MS" panose="030F0702030302020204" pitchFamily="66" charset="0"/>
              </a:rPr>
              <a:t>These are used to </a:t>
            </a:r>
            <a:r>
              <a:rPr lang="en-US" sz="2000" b="1" dirty="0" smtClean="0">
                <a:latin typeface="Comic Sans MS" panose="030F0702030302020204" pitchFamily="66" charset="0"/>
              </a:rPr>
              <a:t>optimize performance</a:t>
            </a:r>
            <a:r>
              <a:rPr lang="en-US" sz="2000" dirty="0" smtClean="0">
                <a:latin typeface="Comic Sans MS" panose="030F0702030302020204" pitchFamily="66" charset="0"/>
              </a:rPr>
              <a:t> and </a:t>
            </a:r>
            <a:r>
              <a:rPr lang="en-US" sz="2000" b="1" dirty="0" smtClean="0">
                <a:latin typeface="Comic Sans MS" panose="030F0702030302020204" pitchFamily="66" charset="0"/>
              </a:rPr>
              <a:t>reduce data size</a:t>
            </a:r>
            <a:r>
              <a:rPr lang="en-US" sz="2000" dirty="0" smtClean="0">
                <a:latin typeface="Comic Sans MS" panose="030F0702030302020204" pitchFamily="66" charset="0"/>
              </a:rPr>
              <a:t> </a:t>
            </a:r>
            <a:r>
              <a:rPr lang="en-US" sz="2000" u="sng" dirty="0" smtClean="0">
                <a:latin typeface="Comic Sans MS" panose="030F0702030302020204" pitchFamily="66" charset="0"/>
              </a:rPr>
              <a:t>before</a:t>
            </a:r>
            <a:r>
              <a:rPr lang="en-US" sz="2000" dirty="0" smtClean="0">
                <a:latin typeface="Comic Sans MS" panose="030F0702030302020204" pitchFamily="66" charset="0"/>
              </a:rPr>
              <a:t> or </a:t>
            </a:r>
            <a:r>
              <a:rPr lang="en-US" sz="2000" u="sng" dirty="0" smtClean="0">
                <a:latin typeface="Comic Sans MS" panose="030F0702030302020204" pitchFamily="66" charset="0"/>
              </a:rPr>
              <a:t>during</a:t>
            </a:r>
            <a:r>
              <a:rPr lang="en-US" sz="2000" dirty="0" smtClean="0">
                <a:latin typeface="Comic Sans MS" panose="030F0702030302020204" pitchFamily="66" charset="0"/>
              </a:rPr>
              <a:t> loading into Tableau.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1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4" y="106684"/>
            <a:ext cx="5604265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5510530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lang="en-US" spc="-35" dirty="0"/>
              <a:t>Optimize Performance Filters</a:t>
            </a:r>
            <a:endParaRPr spc="-3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114425"/>
            <a:ext cx="9811672" cy="60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3564" y="182148"/>
            <a:ext cx="5427736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451100" y="200025"/>
            <a:ext cx="5358130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lang="en-US" spc="-35" dirty="0"/>
              <a:t>Data Source </a:t>
            </a:r>
            <a:r>
              <a:rPr lang="en-US" spc="-35" dirty="0" smtClean="0"/>
              <a:t>Filter vs Extract Filter</a:t>
            </a:r>
            <a:endParaRPr lang="en-US" spc="-3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495425"/>
            <a:ext cx="9292606" cy="47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lang="en-US" spc="-35" dirty="0"/>
              <a:t>Interactivity Filters</a:t>
            </a:r>
            <a:endParaRPr spc="-30" dirty="0"/>
          </a:p>
        </p:txBody>
      </p:sp>
      <p:sp>
        <p:nvSpPr>
          <p:cNvPr id="5" name="Rectangle 4"/>
          <p:cNvSpPr/>
          <p:nvPr/>
        </p:nvSpPr>
        <p:spPr>
          <a:xfrm>
            <a:off x="622300" y="1883096"/>
            <a:ext cx="8991600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Dimension Filter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Used on </a:t>
            </a:r>
            <a:r>
              <a:rPr lang="en-US" b="1" dirty="0" smtClean="0">
                <a:latin typeface="Comic Sans MS" panose="030F0702030302020204" pitchFamily="66" charset="0"/>
              </a:rPr>
              <a:t>categorical fields</a:t>
            </a:r>
            <a:r>
              <a:rPr lang="en-US" dirty="0" smtClean="0">
                <a:latin typeface="Comic Sans MS" panose="030F0702030302020204" pitchFamily="66" charset="0"/>
              </a:rPr>
              <a:t> (e.g., Category, Sub-Category).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Can be shown as checkboxes, dropdowns, or search filters.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Measure Filter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Used on quantitative/continuous fields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Filters based on ranges, thresholds, or special conditions (like nulls).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Often shown as </a:t>
            </a:r>
            <a:r>
              <a:rPr lang="en-US" b="1" dirty="0" smtClean="0">
                <a:latin typeface="Comic Sans MS" panose="030F0702030302020204" pitchFamily="66" charset="0"/>
              </a:rPr>
              <a:t>sliders or numeric inputs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 smtClean="0">
                <a:latin typeface="Comic Sans MS" panose="030F0702030302020204" pitchFamily="66" charset="0"/>
              </a:rPr>
              <a:t>Table Calculation Filter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Filters based on calculated fields.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Executes after all other filters.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Comic Sans MS" panose="030F0702030302020204" pitchFamily="66" charset="0"/>
              </a:rPr>
              <a:t>Used in more advanced or dynamic analytic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300" y="748572"/>
            <a:ext cx="9601200" cy="964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omic Sans MS" panose="030F0702030302020204" pitchFamily="66" charset="0"/>
              </a:rPr>
              <a:t>These filters enhance </a:t>
            </a:r>
            <a:r>
              <a:rPr lang="en-US" sz="2000" b="1" dirty="0" smtClean="0">
                <a:latin typeface="Comic Sans MS" panose="030F0702030302020204" pitchFamily="66" charset="0"/>
              </a:rPr>
              <a:t>interactivity</a:t>
            </a:r>
            <a:r>
              <a:rPr lang="en-US" sz="2000" dirty="0" smtClean="0">
                <a:latin typeface="Comic Sans MS" panose="030F0702030302020204" pitchFamily="66" charset="0"/>
              </a:rPr>
              <a:t> and allow end users to </a:t>
            </a:r>
            <a:r>
              <a:rPr lang="en-US" sz="2000" b="1" dirty="0" smtClean="0">
                <a:latin typeface="Comic Sans MS" panose="030F0702030302020204" pitchFamily="66" charset="0"/>
              </a:rPr>
              <a:t>explore and slice data</a:t>
            </a:r>
            <a:r>
              <a:rPr lang="en-US" sz="2000" dirty="0" smtClean="0">
                <a:latin typeface="Comic Sans MS" panose="030F0702030302020204" pitchFamily="66" charset="0"/>
              </a:rPr>
              <a:t> directly from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27723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35" dirty="0"/>
              <a:t>Tableau</a:t>
            </a:r>
            <a:r>
              <a:rPr spc="-110" dirty="0"/>
              <a:t> </a:t>
            </a:r>
            <a:r>
              <a:rPr spc="-30" dirty="0"/>
              <a:t>Filters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100" y="1343025"/>
            <a:ext cx="9918935" cy="49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35" dirty="0"/>
              <a:t>Tableau</a:t>
            </a:r>
            <a:r>
              <a:rPr spc="-55" dirty="0"/>
              <a:t> </a:t>
            </a:r>
            <a:r>
              <a:rPr spc="-180" dirty="0"/>
              <a:t>Filters</a:t>
            </a:r>
            <a:r>
              <a:rPr spc="-35" dirty="0"/>
              <a:t> </a:t>
            </a:r>
            <a:r>
              <a:rPr spc="-10" dirty="0"/>
              <a:t>Order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11" y="1272616"/>
            <a:ext cx="9660145" cy="51555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dirty="0"/>
              <a:t>Apply</a:t>
            </a:r>
            <a:r>
              <a:rPr spc="80" dirty="0"/>
              <a:t> </a:t>
            </a:r>
            <a:r>
              <a:rPr spc="-40" dirty="0"/>
              <a:t>Filters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229506" y="1407541"/>
            <a:ext cx="10233660" cy="4939665"/>
            <a:chOff x="229506" y="1407541"/>
            <a:chExt cx="10233660" cy="493966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06" y="1407541"/>
              <a:ext cx="10233377" cy="49392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1516" y="2652933"/>
              <a:ext cx="848091" cy="8948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0703" y="2872508"/>
              <a:ext cx="808436" cy="62553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38378" y="2773146"/>
              <a:ext cx="748665" cy="702310"/>
            </a:xfrm>
            <a:custGeom>
              <a:avLst/>
              <a:gdLst/>
              <a:ahLst/>
              <a:cxnLst/>
              <a:rect l="l" t="t" r="r" b="b"/>
              <a:pathLst>
                <a:path w="748664" h="702310">
                  <a:moveTo>
                    <a:pt x="748315" y="0"/>
                  </a:moveTo>
                  <a:lnTo>
                    <a:pt x="718919" y="36344"/>
                  </a:lnTo>
                  <a:lnTo>
                    <a:pt x="638746" y="65997"/>
                  </a:lnTo>
                  <a:lnTo>
                    <a:pt x="583375" y="77382"/>
                  </a:lnTo>
                  <a:lnTo>
                    <a:pt x="519818" y="85975"/>
                  </a:lnTo>
                  <a:lnTo>
                    <a:pt x="449578" y="91405"/>
                  </a:lnTo>
                  <a:lnTo>
                    <a:pt x="374157" y="93297"/>
                  </a:lnTo>
                  <a:lnTo>
                    <a:pt x="298767" y="91405"/>
                  </a:lnTo>
                  <a:lnTo>
                    <a:pt x="228542" y="85975"/>
                  </a:lnTo>
                  <a:lnTo>
                    <a:pt x="164986" y="77382"/>
                  </a:lnTo>
                  <a:lnTo>
                    <a:pt x="109609" y="65997"/>
                  </a:lnTo>
                  <a:lnTo>
                    <a:pt x="63914" y="52194"/>
                  </a:lnTo>
                  <a:lnTo>
                    <a:pt x="7603" y="18822"/>
                  </a:lnTo>
                  <a:lnTo>
                    <a:pt x="0" y="0"/>
                  </a:lnTo>
                  <a:lnTo>
                    <a:pt x="0" y="608617"/>
                  </a:lnTo>
                  <a:lnTo>
                    <a:pt x="29410" y="644962"/>
                  </a:lnTo>
                  <a:lnTo>
                    <a:pt x="109609" y="674615"/>
                  </a:lnTo>
                  <a:lnTo>
                    <a:pt x="164986" y="686000"/>
                  </a:lnTo>
                  <a:lnTo>
                    <a:pt x="228542" y="694593"/>
                  </a:lnTo>
                  <a:lnTo>
                    <a:pt x="298767" y="700023"/>
                  </a:lnTo>
                  <a:lnTo>
                    <a:pt x="374157" y="701915"/>
                  </a:lnTo>
                  <a:lnTo>
                    <a:pt x="449578" y="700023"/>
                  </a:lnTo>
                  <a:lnTo>
                    <a:pt x="519818" y="694593"/>
                  </a:lnTo>
                  <a:lnTo>
                    <a:pt x="583375" y="686000"/>
                  </a:lnTo>
                  <a:lnTo>
                    <a:pt x="638746" y="674615"/>
                  </a:lnTo>
                  <a:lnTo>
                    <a:pt x="684428" y="660811"/>
                  </a:lnTo>
                  <a:lnTo>
                    <a:pt x="740716" y="627440"/>
                  </a:lnTo>
                  <a:lnTo>
                    <a:pt x="748315" y="608617"/>
                  </a:lnTo>
                  <a:lnTo>
                    <a:pt x="7483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38378" y="2679741"/>
              <a:ext cx="748665" cy="187325"/>
            </a:xfrm>
            <a:custGeom>
              <a:avLst/>
              <a:gdLst/>
              <a:ahLst/>
              <a:cxnLst/>
              <a:rect l="l" t="t" r="r" b="b"/>
              <a:pathLst>
                <a:path w="748664" h="187325">
                  <a:moveTo>
                    <a:pt x="374157" y="0"/>
                  </a:moveTo>
                  <a:lnTo>
                    <a:pt x="298767" y="1897"/>
                  </a:lnTo>
                  <a:lnTo>
                    <a:pt x="228542" y="7338"/>
                  </a:lnTo>
                  <a:lnTo>
                    <a:pt x="164986" y="15949"/>
                  </a:lnTo>
                  <a:lnTo>
                    <a:pt x="109609" y="27353"/>
                  </a:lnTo>
                  <a:lnTo>
                    <a:pt x="63914" y="41176"/>
                  </a:lnTo>
                  <a:lnTo>
                    <a:pt x="7603" y="74577"/>
                  </a:lnTo>
                  <a:lnTo>
                    <a:pt x="0" y="93404"/>
                  </a:lnTo>
                  <a:lnTo>
                    <a:pt x="7603" y="112226"/>
                  </a:lnTo>
                  <a:lnTo>
                    <a:pt x="63914" y="145598"/>
                  </a:lnTo>
                  <a:lnTo>
                    <a:pt x="109609" y="159401"/>
                  </a:lnTo>
                  <a:lnTo>
                    <a:pt x="164986" y="170786"/>
                  </a:lnTo>
                  <a:lnTo>
                    <a:pt x="228542" y="179380"/>
                  </a:lnTo>
                  <a:lnTo>
                    <a:pt x="298767" y="184809"/>
                  </a:lnTo>
                  <a:lnTo>
                    <a:pt x="374157" y="186702"/>
                  </a:lnTo>
                  <a:lnTo>
                    <a:pt x="449578" y="184809"/>
                  </a:lnTo>
                  <a:lnTo>
                    <a:pt x="519818" y="179380"/>
                  </a:lnTo>
                  <a:lnTo>
                    <a:pt x="583375" y="170786"/>
                  </a:lnTo>
                  <a:lnTo>
                    <a:pt x="638746" y="159401"/>
                  </a:lnTo>
                  <a:lnTo>
                    <a:pt x="684428" y="145598"/>
                  </a:lnTo>
                  <a:lnTo>
                    <a:pt x="740716" y="112226"/>
                  </a:lnTo>
                  <a:lnTo>
                    <a:pt x="748315" y="93404"/>
                  </a:lnTo>
                  <a:lnTo>
                    <a:pt x="740716" y="74577"/>
                  </a:lnTo>
                  <a:lnTo>
                    <a:pt x="684428" y="41176"/>
                  </a:lnTo>
                  <a:lnTo>
                    <a:pt x="638746" y="27353"/>
                  </a:lnTo>
                  <a:lnTo>
                    <a:pt x="583375" y="15949"/>
                  </a:lnTo>
                  <a:lnTo>
                    <a:pt x="519818" y="7338"/>
                  </a:lnTo>
                  <a:lnTo>
                    <a:pt x="449578" y="1897"/>
                  </a:lnTo>
                  <a:lnTo>
                    <a:pt x="37415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38378" y="2679741"/>
              <a:ext cx="748665" cy="795655"/>
            </a:xfrm>
            <a:custGeom>
              <a:avLst/>
              <a:gdLst/>
              <a:ahLst/>
              <a:cxnLst/>
              <a:rect l="l" t="t" r="r" b="b"/>
              <a:pathLst>
                <a:path w="748664" h="795654">
                  <a:moveTo>
                    <a:pt x="748315" y="93404"/>
                  </a:moveTo>
                  <a:lnTo>
                    <a:pt x="718919" y="129749"/>
                  </a:lnTo>
                  <a:lnTo>
                    <a:pt x="638746" y="159401"/>
                  </a:lnTo>
                  <a:lnTo>
                    <a:pt x="583375" y="170786"/>
                  </a:lnTo>
                  <a:lnTo>
                    <a:pt x="519818" y="179380"/>
                  </a:lnTo>
                  <a:lnTo>
                    <a:pt x="449578" y="184809"/>
                  </a:lnTo>
                  <a:lnTo>
                    <a:pt x="374157" y="186702"/>
                  </a:lnTo>
                  <a:lnTo>
                    <a:pt x="298767" y="184809"/>
                  </a:lnTo>
                  <a:lnTo>
                    <a:pt x="228542" y="179380"/>
                  </a:lnTo>
                  <a:lnTo>
                    <a:pt x="164986" y="170786"/>
                  </a:lnTo>
                  <a:lnTo>
                    <a:pt x="109609" y="159401"/>
                  </a:lnTo>
                  <a:lnTo>
                    <a:pt x="63914" y="145598"/>
                  </a:lnTo>
                  <a:lnTo>
                    <a:pt x="7603" y="112226"/>
                  </a:lnTo>
                  <a:lnTo>
                    <a:pt x="0" y="93404"/>
                  </a:lnTo>
                  <a:lnTo>
                    <a:pt x="7603" y="74577"/>
                  </a:lnTo>
                  <a:lnTo>
                    <a:pt x="63914" y="41176"/>
                  </a:lnTo>
                  <a:lnTo>
                    <a:pt x="109609" y="27353"/>
                  </a:lnTo>
                  <a:lnTo>
                    <a:pt x="164986" y="15949"/>
                  </a:lnTo>
                  <a:lnTo>
                    <a:pt x="228542" y="7338"/>
                  </a:lnTo>
                  <a:lnTo>
                    <a:pt x="298767" y="1897"/>
                  </a:lnTo>
                  <a:lnTo>
                    <a:pt x="374157" y="0"/>
                  </a:lnTo>
                  <a:lnTo>
                    <a:pt x="449578" y="1897"/>
                  </a:lnTo>
                  <a:lnTo>
                    <a:pt x="519818" y="7338"/>
                  </a:lnTo>
                  <a:lnTo>
                    <a:pt x="583375" y="15949"/>
                  </a:lnTo>
                  <a:lnTo>
                    <a:pt x="638746" y="27353"/>
                  </a:lnTo>
                  <a:lnTo>
                    <a:pt x="684428" y="41176"/>
                  </a:lnTo>
                  <a:lnTo>
                    <a:pt x="740716" y="74577"/>
                  </a:lnTo>
                  <a:lnTo>
                    <a:pt x="748315" y="702022"/>
                  </a:lnTo>
                  <a:lnTo>
                    <a:pt x="740716" y="720844"/>
                  </a:lnTo>
                  <a:lnTo>
                    <a:pt x="684428" y="754216"/>
                  </a:lnTo>
                  <a:lnTo>
                    <a:pt x="638746" y="768019"/>
                  </a:lnTo>
                  <a:lnTo>
                    <a:pt x="583375" y="779404"/>
                  </a:lnTo>
                  <a:lnTo>
                    <a:pt x="519818" y="787997"/>
                  </a:lnTo>
                  <a:lnTo>
                    <a:pt x="449578" y="793427"/>
                  </a:lnTo>
                  <a:lnTo>
                    <a:pt x="374157" y="795320"/>
                  </a:lnTo>
                  <a:lnTo>
                    <a:pt x="298767" y="793427"/>
                  </a:lnTo>
                  <a:lnTo>
                    <a:pt x="228542" y="787997"/>
                  </a:lnTo>
                  <a:lnTo>
                    <a:pt x="164986" y="779404"/>
                  </a:lnTo>
                  <a:lnTo>
                    <a:pt x="109609" y="768019"/>
                  </a:lnTo>
                  <a:lnTo>
                    <a:pt x="63914" y="754216"/>
                  </a:lnTo>
                  <a:lnTo>
                    <a:pt x="7603" y="720844"/>
                  </a:lnTo>
                  <a:lnTo>
                    <a:pt x="0" y="93404"/>
                  </a:lnTo>
                </a:path>
              </a:pathLst>
            </a:custGeom>
            <a:ln w="10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1516" y="4128679"/>
              <a:ext cx="848091" cy="8961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0703" y="4348254"/>
              <a:ext cx="808436" cy="62553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38378" y="4248892"/>
              <a:ext cx="748665" cy="703580"/>
            </a:xfrm>
            <a:custGeom>
              <a:avLst/>
              <a:gdLst/>
              <a:ahLst/>
              <a:cxnLst/>
              <a:rect l="l" t="t" r="r" b="b"/>
              <a:pathLst>
                <a:path w="748664" h="703579">
                  <a:moveTo>
                    <a:pt x="748315" y="0"/>
                  </a:moveTo>
                  <a:lnTo>
                    <a:pt x="718919" y="36344"/>
                  </a:lnTo>
                  <a:lnTo>
                    <a:pt x="638746" y="65997"/>
                  </a:lnTo>
                  <a:lnTo>
                    <a:pt x="583375" y="77382"/>
                  </a:lnTo>
                  <a:lnTo>
                    <a:pt x="519818" y="85975"/>
                  </a:lnTo>
                  <a:lnTo>
                    <a:pt x="449578" y="91405"/>
                  </a:lnTo>
                  <a:lnTo>
                    <a:pt x="374157" y="93297"/>
                  </a:lnTo>
                  <a:lnTo>
                    <a:pt x="298767" y="91405"/>
                  </a:lnTo>
                  <a:lnTo>
                    <a:pt x="228542" y="85975"/>
                  </a:lnTo>
                  <a:lnTo>
                    <a:pt x="164986" y="77382"/>
                  </a:lnTo>
                  <a:lnTo>
                    <a:pt x="109609" y="65997"/>
                  </a:lnTo>
                  <a:lnTo>
                    <a:pt x="63914" y="52194"/>
                  </a:lnTo>
                  <a:lnTo>
                    <a:pt x="7603" y="18822"/>
                  </a:lnTo>
                  <a:lnTo>
                    <a:pt x="0" y="0"/>
                  </a:lnTo>
                  <a:lnTo>
                    <a:pt x="0" y="609894"/>
                  </a:lnTo>
                  <a:lnTo>
                    <a:pt x="29410" y="646239"/>
                  </a:lnTo>
                  <a:lnTo>
                    <a:pt x="109609" y="675891"/>
                  </a:lnTo>
                  <a:lnTo>
                    <a:pt x="164986" y="687276"/>
                  </a:lnTo>
                  <a:lnTo>
                    <a:pt x="228542" y="695870"/>
                  </a:lnTo>
                  <a:lnTo>
                    <a:pt x="298767" y="701299"/>
                  </a:lnTo>
                  <a:lnTo>
                    <a:pt x="374157" y="703192"/>
                  </a:lnTo>
                  <a:lnTo>
                    <a:pt x="449578" y="701299"/>
                  </a:lnTo>
                  <a:lnTo>
                    <a:pt x="519818" y="695870"/>
                  </a:lnTo>
                  <a:lnTo>
                    <a:pt x="583375" y="687276"/>
                  </a:lnTo>
                  <a:lnTo>
                    <a:pt x="638746" y="675891"/>
                  </a:lnTo>
                  <a:lnTo>
                    <a:pt x="684428" y="662088"/>
                  </a:lnTo>
                  <a:lnTo>
                    <a:pt x="740716" y="628716"/>
                  </a:lnTo>
                  <a:lnTo>
                    <a:pt x="748315" y="609894"/>
                  </a:lnTo>
                  <a:lnTo>
                    <a:pt x="74831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38378" y="4155488"/>
              <a:ext cx="748665" cy="187325"/>
            </a:xfrm>
            <a:custGeom>
              <a:avLst/>
              <a:gdLst/>
              <a:ahLst/>
              <a:cxnLst/>
              <a:rect l="l" t="t" r="r" b="b"/>
              <a:pathLst>
                <a:path w="748664" h="187325">
                  <a:moveTo>
                    <a:pt x="374157" y="0"/>
                  </a:moveTo>
                  <a:lnTo>
                    <a:pt x="298767" y="1897"/>
                  </a:lnTo>
                  <a:lnTo>
                    <a:pt x="228542" y="7338"/>
                  </a:lnTo>
                  <a:lnTo>
                    <a:pt x="164986" y="15949"/>
                  </a:lnTo>
                  <a:lnTo>
                    <a:pt x="109609" y="27353"/>
                  </a:lnTo>
                  <a:lnTo>
                    <a:pt x="63914" y="41176"/>
                  </a:lnTo>
                  <a:lnTo>
                    <a:pt x="7603" y="74577"/>
                  </a:lnTo>
                  <a:lnTo>
                    <a:pt x="0" y="93404"/>
                  </a:lnTo>
                  <a:lnTo>
                    <a:pt x="7603" y="112226"/>
                  </a:lnTo>
                  <a:lnTo>
                    <a:pt x="63914" y="145598"/>
                  </a:lnTo>
                  <a:lnTo>
                    <a:pt x="109609" y="159401"/>
                  </a:lnTo>
                  <a:lnTo>
                    <a:pt x="164986" y="170786"/>
                  </a:lnTo>
                  <a:lnTo>
                    <a:pt x="228542" y="179380"/>
                  </a:lnTo>
                  <a:lnTo>
                    <a:pt x="298767" y="184809"/>
                  </a:lnTo>
                  <a:lnTo>
                    <a:pt x="374157" y="186702"/>
                  </a:lnTo>
                  <a:lnTo>
                    <a:pt x="449578" y="184809"/>
                  </a:lnTo>
                  <a:lnTo>
                    <a:pt x="519818" y="179380"/>
                  </a:lnTo>
                  <a:lnTo>
                    <a:pt x="583375" y="170786"/>
                  </a:lnTo>
                  <a:lnTo>
                    <a:pt x="638746" y="159401"/>
                  </a:lnTo>
                  <a:lnTo>
                    <a:pt x="684428" y="145598"/>
                  </a:lnTo>
                  <a:lnTo>
                    <a:pt x="740716" y="112226"/>
                  </a:lnTo>
                  <a:lnTo>
                    <a:pt x="748315" y="93404"/>
                  </a:lnTo>
                  <a:lnTo>
                    <a:pt x="740716" y="74577"/>
                  </a:lnTo>
                  <a:lnTo>
                    <a:pt x="684428" y="41176"/>
                  </a:lnTo>
                  <a:lnTo>
                    <a:pt x="638746" y="27353"/>
                  </a:lnTo>
                  <a:lnTo>
                    <a:pt x="583375" y="15949"/>
                  </a:lnTo>
                  <a:lnTo>
                    <a:pt x="519818" y="7338"/>
                  </a:lnTo>
                  <a:lnTo>
                    <a:pt x="449578" y="1897"/>
                  </a:lnTo>
                  <a:lnTo>
                    <a:pt x="374157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8378" y="4155488"/>
              <a:ext cx="748665" cy="796925"/>
            </a:xfrm>
            <a:custGeom>
              <a:avLst/>
              <a:gdLst/>
              <a:ahLst/>
              <a:cxnLst/>
              <a:rect l="l" t="t" r="r" b="b"/>
              <a:pathLst>
                <a:path w="748664" h="796925">
                  <a:moveTo>
                    <a:pt x="748315" y="93404"/>
                  </a:moveTo>
                  <a:lnTo>
                    <a:pt x="718919" y="129749"/>
                  </a:lnTo>
                  <a:lnTo>
                    <a:pt x="638746" y="159401"/>
                  </a:lnTo>
                  <a:lnTo>
                    <a:pt x="583375" y="170786"/>
                  </a:lnTo>
                  <a:lnTo>
                    <a:pt x="519818" y="179380"/>
                  </a:lnTo>
                  <a:lnTo>
                    <a:pt x="449578" y="184809"/>
                  </a:lnTo>
                  <a:lnTo>
                    <a:pt x="374157" y="186702"/>
                  </a:lnTo>
                  <a:lnTo>
                    <a:pt x="298767" y="184809"/>
                  </a:lnTo>
                  <a:lnTo>
                    <a:pt x="228542" y="179380"/>
                  </a:lnTo>
                  <a:lnTo>
                    <a:pt x="164986" y="170786"/>
                  </a:lnTo>
                  <a:lnTo>
                    <a:pt x="109609" y="159401"/>
                  </a:lnTo>
                  <a:lnTo>
                    <a:pt x="63914" y="145598"/>
                  </a:lnTo>
                  <a:lnTo>
                    <a:pt x="7603" y="112226"/>
                  </a:lnTo>
                  <a:lnTo>
                    <a:pt x="0" y="93404"/>
                  </a:lnTo>
                  <a:lnTo>
                    <a:pt x="7603" y="74577"/>
                  </a:lnTo>
                  <a:lnTo>
                    <a:pt x="63914" y="41176"/>
                  </a:lnTo>
                  <a:lnTo>
                    <a:pt x="109609" y="27353"/>
                  </a:lnTo>
                  <a:lnTo>
                    <a:pt x="164986" y="15949"/>
                  </a:lnTo>
                  <a:lnTo>
                    <a:pt x="228542" y="7338"/>
                  </a:lnTo>
                  <a:lnTo>
                    <a:pt x="298767" y="1897"/>
                  </a:lnTo>
                  <a:lnTo>
                    <a:pt x="374157" y="0"/>
                  </a:lnTo>
                  <a:lnTo>
                    <a:pt x="449578" y="1897"/>
                  </a:lnTo>
                  <a:lnTo>
                    <a:pt x="519818" y="7338"/>
                  </a:lnTo>
                  <a:lnTo>
                    <a:pt x="583375" y="15949"/>
                  </a:lnTo>
                  <a:lnTo>
                    <a:pt x="638746" y="27353"/>
                  </a:lnTo>
                  <a:lnTo>
                    <a:pt x="684428" y="41176"/>
                  </a:lnTo>
                  <a:lnTo>
                    <a:pt x="740716" y="74577"/>
                  </a:lnTo>
                  <a:lnTo>
                    <a:pt x="748315" y="703298"/>
                  </a:lnTo>
                  <a:lnTo>
                    <a:pt x="740716" y="722121"/>
                  </a:lnTo>
                  <a:lnTo>
                    <a:pt x="684428" y="755492"/>
                  </a:lnTo>
                  <a:lnTo>
                    <a:pt x="638746" y="769296"/>
                  </a:lnTo>
                  <a:lnTo>
                    <a:pt x="583375" y="780681"/>
                  </a:lnTo>
                  <a:lnTo>
                    <a:pt x="519818" y="789274"/>
                  </a:lnTo>
                  <a:lnTo>
                    <a:pt x="449578" y="794704"/>
                  </a:lnTo>
                  <a:lnTo>
                    <a:pt x="374157" y="796596"/>
                  </a:lnTo>
                  <a:lnTo>
                    <a:pt x="298767" y="794704"/>
                  </a:lnTo>
                  <a:lnTo>
                    <a:pt x="228542" y="789274"/>
                  </a:lnTo>
                  <a:lnTo>
                    <a:pt x="164986" y="780681"/>
                  </a:lnTo>
                  <a:lnTo>
                    <a:pt x="109609" y="769296"/>
                  </a:lnTo>
                  <a:lnTo>
                    <a:pt x="63914" y="755492"/>
                  </a:lnTo>
                  <a:lnTo>
                    <a:pt x="7603" y="722121"/>
                  </a:lnTo>
                  <a:lnTo>
                    <a:pt x="0" y="93404"/>
                  </a:lnTo>
                </a:path>
              </a:pathLst>
            </a:custGeom>
            <a:ln w="10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4501" y="2280166"/>
              <a:ext cx="906933" cy="8119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71364" y="2306975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69">
                  <a:moveTo>
                    <a:pt x="807157" y="0"/>
                  </a:moveTo>
                  <a:lnTo>
                    <a:pt x="0" y="0"/>
                  </a:lnTo>
                  <a:lnTo>
                    <a:pt x="0" y="712341"/>
                  </a:lnTo>
                  <a:lnTo>
                    <a:pt x="807157" y="712341"/>
                  </a:lnTo>
                  <a:lnTo>
                    <a:pt x="807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71364" y="2306975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69">
                  <a:moveTo>
                    <a:pt x="0" y="712341"/>
                  </a:moveTo>
                  <a:lnTo>
                    <a:pt x="807157" y="712341"/>
                  </a:lnTo>
                  <a:lnTo>
                    <a:pt x="807157" y="0"/>
                  </a:lnTo>
                  <a:lnTo>
                    <a:pt x="0" y="0"/>
                  </a:lnTo>
                  <a:lnTo>
                    <a:pt x="0" y="712341"/>
                  </a:lnTo>
                  <a:close/>
                </a:path>
              </a:pathLst>
            </a:custGeom>
            <a:ln w="106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5210" y="2397613"/>
              <a:ext cx="566673" cy="56297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7863" y="1953358"/>
              <a:ext cx="1100088" cy="53617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678810" y="2014062"/>
            <a:ext cx="77978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-45" dirty="0">
                <a:solidFill>
                  <a:srgbClr val="FFFFFF"/>
                </a:solidFill>
                <a:latin typeface="Tahoma"/>
                <a:cs typeface="Tahoma"/>
              </a:rPr>
              <a:t>Sheet </a:t>
            </a:r>
            <a:r>
              <a:rPr sz="1650" b="1" spc="-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17863" y="3310380"/>
            <a:ext cx="1100455" cy="1137920"/>
            <a:chOff x="6517863" y="3310380"/>
            <a:chExt cx="1100455" cy="113792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44501" y="3635913"/>
              <a:ext cx="906933" cy="81191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671363" y="3662721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70">
                  <a:moveTo>
                    <a:pt x="807157" y="0"/>
                  </a:moveTo>
                  <a:lnTo>
                    <a:pt x="0" y="0"/>
                  </a:lnTo>
                  <a:lnTo>
                    <a:pt x="0" y="712341"/>
                  </a:lnTo>
                  <a:lnTo>
                    <a:pt x="807157" y="712341"/>
                  </a:lnTo>
                  <a:lnTo>
                    <a:pt x="807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71363" y="3662721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70">
                  <a:moveTo>
                    <a:pt x="0" y="712341"/>
                  </a:moveTo>
                  <a:lnTo>
                    <a:pt x="807157" y="712341"/>
                  </a:lnTo>
                  <a:lnTo>
                    <a:pt x="807157" y="0"/>
                  </a:lnTo>
                  <a:lnTo>
                    <a:pt x="0" y="0"/>
                  </a:lnTo>
                  <a:lnTo>
                    <a:pt x="0" y="712341"/>
                  </a:lnTo>
                  <a:close/>
                </a:path>
              </a:pathLst>
            </a:custGeom>
            <a:ln w="106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5210" y="3754636"/>
              <a:ext cx="566673" cy="5629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7863" y="3310380"/>
              <a:ext cx="1100088" cy="5361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678810" y="3370404"/>
            <a:ext cx="7804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b="1" spc="-40" dirty="0">
                <a:solidFill>
                  <a:srgbClr val="FFFFFF"/>
                </a:solidFill>
                <a:latin typeface="Tahoma"/>
                <a:cs typeface="Tahoma"/>
              </a:rPr>
              <a:t>Sheet</a:t>
            </a:r>
            <a:r>
              <a:rPr sz="165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b="1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11467" y="4775914"/>
            <a:ext cx="1100455" cy="1137920"/>
            <a:chOff x="6511467" y="4775914"/>
            <a:chExt cx="1100455" cy="1137920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105" y="5101500"/>
              <a:ext cx="906933" cy="81191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64968" y="5128308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70">
                  <a:moveTo>
                    <a:pt x="807157" y="0"/>
                  </a:moveTo>
                  <a:lnTo>
                    <a:pt x="0" y="0"/>
                  </a:lnTo>
                  <a:lnTo>
                    <a:pt x="0" y="712341"/>
                  </a:lnTo>
                  <a:lnTo>
                    <a:pt x="807157" y="712341"/>
                  </a:lnTo>
                  <a:lnTo>
                    <a:pt x="807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64968" y="5128308"/>
              <a:ext cx="807720" cy="712470"/>
            </a:xfrm>
            <a:custGeom>
              <a:avLst/>
              <a:gdLst/>
              <a:ahLst/>
              <a:cxnLst/>
              <a:rect l="l" t="t" r="r" b="b"/>
              <a:pathLst>
                <a:path w="807720" h="712470">
                  <a:moveTo>
                    <a:pt x="0" y="712341"/>
                  </a:moveTo>
                  <a:lnTo>
                    <a:pt x="807157" y="712341"/>
                  </a:lnTo>
                  <a:lnTo>
                    <a:pt x="807157" y="0"/>
                  </a:lnTo>
                  <a:lnTo>
                    <a:pt x="0" y="0"/>
                  </a:lnTo>
                  <a:lnTo>
                    <a:pt x="0" y="712341"/>
                  </a:lnTo>
                  <a:close/>
                </a:path>
              </a:pathLst>
            </a:custGeom>
            <a:ln w="106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7535" y="5220223"/>
              <a:ext cx="566673" cy="5629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1467" y="4775914"/>
              <a:ext cx="1100088" cy="536170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671881" y="4836619"/>
            <a:ext cx="779780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spc="-45" dirty="0">
                <a:solidFill>
                  <a:srgbClr val="FFFFFF"/>
                </a:solidFill>
                <a:latin typeface="Tahoma"/>
                <a:cs typeface="Tahoma"/>
              </a:rPr>
              <a:t>Sheet </a:t>
            </a:r>
            <a:r>
              <a:rPr sz="1650" b="1" spc="-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49904" y="2401443"/>
            <a:ext cx="5893435" cy="3154680"/>
            <a:chOff x="849904" y="2401443"/>
            <a:chExt cx="5893435" cy="315468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3669" y="2637614"/>
              <a:ext cx="1779328" cy="5119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86694" y="2663146"/>
              <a:ext cx="1684655" cy="415290"/>
            </a:xfrm>
            <a:custGeom>
              <a:avLst/>
              <a:gdLst/>
              <a:ahLst/>
              <a:cxnLst/>
              <a:rect l="l" t="t" r="r" b="b"/>
              <a:pathLst>
                <a:path w="1684654" h="415289">
                  <a:moveTo>
                    <a:pt x="0" y="414787"/>
                  </a:moveTo>
                  <a:lnTo>
                    <a:pt x="1684563" y="0"/>
                  </a:lnTo>
                </a:path>
              </a:pathLst>
            </a:custGeom>
            <a:ln w="79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2390" y="3051231"/>
              <a:ext cx="1780607" cy="103787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86694" y="3076763"/>
              <a:ext cx="1684655" cy="941705"/>
            </a:xfrm>
            <a:custGeom>
              <a:avLst/>
              <a:gdLst/>
              <a:ahLst/>
              <a:cxnLst/>
              <a:rect l="l" t="t" r="r" b="b"/>
              <a:pathLst>
                <a:path w="1684654" h="941704">
                  <a:moveTo>
                    <a:pt x="0" y="0"/>
                  </a:moveTo>
                  <a:lnTo>
                    <a:pt x="1684563" y="941703"/>
                  </a:lnTo>
                </a:path>
              </a:pathLst>
            </a:custGeom>
            <a:ln w="79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3669" y="3993360"/>
              <a:ext cx="1779328" cy="63191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986694" y="4018892"/>
              <a:ext cx="1684655" cy="535305"/>
            </a:xfrm>
            <a:custGeom>
              <a:avLst/>
              <a:gdLst/>
              <a:ahLst/>
              <a:cxnLst/>
              <a:rect l="l" t="t" r="r" b="b"/>
              <a:pathLst>
                <a:path w="1684654" h="535304">
                  <a:moveTo>
                    <a:pt x="0" y="535000"/>
                  </a:moveTo>
                  <a:lnTo>
                    <a:pt x="1684563" y="0"/>
                  </a:lnTo>
                </a:path>
              </a:pathLst>
            </a:custGeom>
            <a:ln w="79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62390" y="4528308"/>
              <a:ext cx="1772932" cy="102766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986694" y="4553786"/>
              <a:ext cx="1677670" cy="930910"/>
            </a:xfrm>
            <a:custGeom>
              <a:avLst/>
              <a:gdLst/>
              <a:ahLst/>
              <a:cxnLst/>
              <a:rect l="l" t="t" r="r" b="b"/>
              <a:pathLst>
                <a:path w="1677670" h="930910">
                  <a:moveTo>
                    <a:pt x="0" y="0"/>
                  </a:moveTo>
                  <a:lnTo>
                    <a:pt x="1677527" y="930745"/>
                  </a:lnTo>
                </a:path>
              </a:pathLst>
            </a:custGeom>
            <a:ln w="79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9904" y="2446124"/>
              <a:ext cx="2853055" cy="304165"/>
            </a:xfrm>
            <a:custGeom>
              <a:avLst/>
              <a:gdLst/>
              <a:ahLst/>
              <a:cxnLst/>
              <a:rect l="l" t="t" r="r" b="b"/>
              <a:pathLst>
                <a:path w="2853054" h="304164">
                  <a:moveTo>
                    <a:pt x="2852553" y="0"/>
                  </a:moveTo>
                  <a:lnTo>
                    <a:pt x="0" y="0"/>
                  </a:lnTo>
                  <a:lnTo>
                    <a:pt x="0" y="303830"/>
                  </a:lnTo>
                  <a:lnTo>
                    <a:pt x="2852553" y="303830"/>
                  </a:lnTo>
                  <a:lnTo>
                    <a:pt x="2852553" y="0"/>
                  </a:lnTo>
                  <a:close/>
                </a:path>
              </a:pathLst>
            </a:custGeom>
            <a:solidFill>
              <a:srgbClr val="DFFDDE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7260" y="2401443"/>
              <a:ext cx="2114471" cy="474894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347967" y="2444063"/>
            <a:ext cx="348424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dirty="0">
                <a:solidFill>
                  <a:srgbClr val="75FC6B"/>
                </a:solidFill>
                <a:latin typeface="Calibri"/>
                <a:cs typeface="Calibri"/>
              </a:rPr>
              <a:t>Only</a:t>
            </a:r>
            <a:r>
              <a:rPr sz="1650" b="1" spc="35" dirty="0">
                <a:solidFill>
                  <a:srgbClr val="75FC6B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75FC6B"/>
                </a:solidFill>
                <a:latin typeface="Calibri"/>
                <a:cs typeface="Calibri"/>
              </a:rPr>
              <a:t>This</a:t>
            </a:r>
            <a:r>
              <a:rPr sz="1650" b="1" spc="35" dirty="0">
                <a:solidFill>
                  <a:srgbClr val="75FC6B"/>
                </a:solidFill>
                <a:latin typeface="Calibri"/>
                <a:cs typeface="Calibri"/>
              </a:rPr>
              <a:t> </a:t>
            </a:r>
            <a:r>
              <a:rPr sz="1650" b="1" spc="-10" dirty="0">
                <a:solidFill>
                  <a:srgbClr val="75FC6B"/>
                </a:solidFill>
                <a:latin typeface="Calibri"/>
                <a:cs typeface="Calibri"/>
              </a:rPr>
              <a:t>Worksheet</a:t>
            </a:r>
            <a:endParaRPr sz="165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925"/>
              </a:spcBef>
            </a:pPr>
            <a:r>
              <a:rPr sz="2000" b="1" spc="-25" dirty="0">
                <a:latin typeface="Calibri"/>
                <a:cs typeface="Calibri"/>
              </a:rPr>
              <a:t>DS1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3006" y="2301869"/>
            <a:ext cx="7867015" cy="1360170"/>
            <a:chOff x="383006" y="2301869"/>
            <a:chExt cx="7867015" cy="1360170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3006" y="2301869"/>
              <a:ext cx="603769" cy="59489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9869" y="232867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00" y="3992"/>
                  </a:lnTo>
                  <a:lnTo>
                    <a:pt x="164067" y="15503"/>
                  </a:lnTo>
                  <a:lnTo>
                    <a:pt x="124809" y="33829"/>
                  </a:lnTo>
                  <a:lnTo>
                    <a:pt x="89638" y="58271"/>
                  </a:lnTo>
                  <a:lnTo>
                    <a:pt x="59266" y="88127"/>
                  </a:lnTo>
                  <a:lnTo>
                    <a:pt x="34404" y="122695"/>
                  </a:lnTo>
                  <a:lnTo>
                    <a:pt x="15765" y="161274"/>
                  </a:lnTo>
                  <a:lnTo>
                    <a:pt x="4060" y="203162"/>
                  </a:lnTo>
                  <a:lnTo>
                    <a:pt x="0" y="247659"/>
                  </a:lnTo>
                  <a:lnTo>
                    <a:pt x="4060" y="292184"/>
                  </a:lnTo>
                  <a:lnTo>
                    <a:pt x="15765" y="334088"/>
                  </a:lnTo>
                  <a:lnTo>
                    <a:pt x="34404" y="372671"/>
                  </a:lnTo>
                  <a:lnTo>
                    <a:pt x="59266" y="407236"/>
                  </a:lnTo>
                  <a:lnTo>
                    <a:pt x="89638" y="437083"/>
                  </a:lnTo>
                  <a:lnTo>
                    <a:pt x="124809" y="461513"/>
                  </a:lnTo>
                  <a:lnTo>
                    <a:pt x="164067" y="479828"/>
                  </a:lnTo>
                  <a:lnTo>
                    <a:pt x="206700" y="491330"/>
                  </a:lnTo>
                  <a:lnTo>
                    <a:pt x="251996" y="495319"/>
                  </a:lnTo>
                  <a:lnTo>
                    <a:pt x="297293" y="491330"/>
                  </a:lnTo>
                  <a:lnTo>
                    <a:pt x="339926" y="479828"/>
                  </a:lnTo>
                  <a:lnTo>
                    <a:pt x="379184" y="461513"/>
                  </a:lnTo>
                  <a:lnTo>
                    <a:pt x="414355" y="437083"/>
                  </a:lnTo>
                  <a:lnTo>
                    <a:pt x="444727" y="407236"/>
                  </a:lnTo>
                  <a:lnTo>
                    <a:pt x="469588" y="372671"/>
                  </a:lnTo>
                  <a:lnTo>
                    <a:pt x="488228" y="334088"/>
                  </a:lnTo>
                  <a:lnTo>
                    <a:pt x="499933" y="292184"/>
                  </a:lnTo>
                  <a:lnTo>
                    <a:pt x="503993" y="247659"/>
                  </a:lnTo>
                  <a:lnTo>
                    <a:pt x="499933" y="203162"/>
                  </a:lnTo>
                  <a:lnTo>
                    <a:pt x="488228" y="161274"/>
                  </a:lnTo>
                  <a:lnTo>
                    <a:pt x="469588" y="122695"/>
                  </a:lnTo>
                  <a:lnTo>
                    <a:pt x="444727" y="88127"/>
                  </a:lnTo>
                  <a:lnTo>
                    <a:pt x="414355" y="58271"/>
                  </a:lnTo>
                  <a:lnTo>
                    <a:pt x="379184" y="33829"/>
                  </a:lnTo>
                  <a:lnTo>
                    <a:pt x="339926" y="15503"/>
                  </a:lnTo>
                  <a:lnTo>
                    <a:pt x="297293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BCF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9869" y="232867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0" y="203162"/>
                  </a:lnTo>
                  <a:lnTo>
                    <a:pt x="15765" y="161274"/>
                  </a:lnTo>
                  <a:lnTo>
                    <a:pt x="34404" y="122695"/>
                  </a:lnTo>
                  <a:lnTo>
                    <a:pt x="59266" y="88127"/>
                  </a:lnTo>
                  <a:lnTo>
                    <a:pt x="89638" y="58271"/>
                  </a:lnTo>
                  <a:lnTo>
                    <a:pt x="124809" y="33829"/>
                  </a:lnTo>
                  <a:lnTo>
                    <a:pt x="164067" y="15503"/>
                  </a:lnTo>
                  <a:lnTo>
                    <a:pt x="206700" y="3992"/>
                  </a:lnTo>
                  <a:lnTo>
                    <a:pt x="251996" y="0"/>
                  </a:lnTo>
                  <a:lnTo>
                    <a:pt x="297293" y="3992"/>
                  </a:lnTo>
                  <a:lnTo>
                    <a:pt x="339926" y="15503"/>
                  </a:lnTo>
                  <a:lnTo>
                    <a:pt x="379184" y="33829"/>
                  </a:lnTo>
                  <a:lnTo>
                    <a:pt x="414355" y="58271"/>
                  </a:lnTo>
                  <a:lnTo>
                    <a:pt x="444727" y="88127"/>
                  </a:lnTo>
                  <a:lnTo>
                    <a:pt x="469588" y="122695"/>
                  </a:lnTo>
                  <a:lnTo>
                    <a:pt x="488228" y="161274"/>
                  </a:lnTo>
                  <a:lnTo>
                    <a:pt x="499933" y="203162"/>
                  </a:lnTo>
                  <a:lnTo>
                    <a:pt x="503993" y="247659"/>
                  </a:lnTo>
                  <a:lnTo>
                    <a:pt x="499933" y="292184"/>
                  </a:lnTo>
                  <a:lnTo>
                    <a:pt x="488228" y="334088"/>
                  </a:lnTo>
                  <a:lnTo>
                    <a:pt x="469588" y="372671"/>
                  </a:lnTo>
                  <a:lnTo>
                    <a:pt x="444727" y="407236"/>
                  </a:lnTo>
                  <a:lnTo>
                    <a:pt x="414355" y="437083"/>
                  </a:lnTo>
                  <a:lnTo>
                    <a:pt x="379184" y="461513"/>
                  </a:lnTo>
                  <a:lnTo>
                    <a:pt x="339926" y="479828"/>
                  </a:lnTo>
                  <a:lnTo>
                    <a:pt x="297293" y="491330"/>
                  </a:lnTo>
                  <a:lnTo>
                    <a:pt x="251996" y="495319"/>
                  </a:lnTo>
                  <a:lnTo>
                    <a:pt x="206700" y="491330"/>
                  </a:lnTo>
                  <a:lnTo>
                    <a:pt x="164067" y="479828"/>
                  </a:lnTo>
                  <a:lnTo>
                    <a:pt x="124809" y="461513"/>
                  </a:lnTo>
                  <a:lnTo>
                    <a:pt x="89638" y="437083"/>
                  </a:lnTo>
                  <a:lnTo>
                    <a:pt x="59266" y="407236"/>
                  </a:lnTo>
                  <a:lnTo>
                    <a:pt x="34404" y="372671"/>
                  </a:lnTo>
                  <a:lnTo>
                    <a:pt x="15765" y="334088"/>
                  </a:lnTo>
                  <a:lnTo>
                    <a:pt x="4060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152" y="2403997"/>
              <a:ext cx="390147" cy="38936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6093" y="2355486"/>
              <a:ext cx="603769" cy="59617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672955" y="2382294"/>
              <a:ext cx="504190" cy="497205"/>
            </a:xfrm>
            <a:custGeom>
              <a:avLst/>
              <a:gdLst/>
              <a:ahLst/>
              <a:cxnLst/>
              <a:rect l="l" t="t" r="r" b="b"/>
              <a:pathLst>
                <a:path w="504190" h="497205">
                  <a:moveTo>
                    <a:pt x="251996" y="0"/>
                  </a:moveTo>
                  <a:lnTo>
                    <a:pt x="206717" y="4000"/>
                  </a:lnTo>
                  <a:lnTo>
                    <a:pt x="164092" y="15534"/>
                  </a:lnTo>
                  <a:lnTo>
                    <a:pt x="124837" y="33900"/>
                  </a:lnTo>
                  <a:lnTo>
                    <a:pt x="89664" y="58397"/>
                  </a:lnTo>
                  <a:lnTo>
                    <a:pt x="59287" y="88324"/>
                  </a:lnTo>
                  <a:lnTo>
                    <a:pt x="34419" y="122978"/>
                  </a:lnTo>
                  <a:lnTo>
                    <a:pt x="15772" y="161660"/>
                  </a:lnTo>
                  <a:lnTo>
                    <a:pt x="4062" y="203667"/>
                  </a:lnTo>
                  <a:lnTo>
                    <a:pt x="0" y="248298"/>
                  </a:lnTo>
                  <a:lnTo>
                    <a:pt x="4062" y="292957"/>
                  </a:lnTo>
                  <a:lnTo>
                    <a:pt x="15772" y="334978"/>
                  </a:lnTo>
                  <a:lnTo>
                    <a:pt x="34419" y="373664"/>
                  </a:lnTo>
                  <a:lnTo>
                    <a:pt x="59287" y="408315"/>
                  </a:lnTo>
                  <a:lnTo>
                    <a:pt x="89664" y="438233"/>
                  </a:lnTo>
                  <a:lnTo>
                    <a:pt x="124837" y="462719"/>
                  </a:lnTo>
                  <a:lnTo>
                    <a:pt x="164092" y="481074"/>
                  </a:lnTo>
                  <a:lnTo>
                    <a:pt x="206717" y="492599"/>
                  </a:lnTo>
                  <a:lnTo>
                    <a:pt x="251996" y="496596"/>
                  </a:lnTo>
                  <a:lnTo>
                    <a:pt x="297304" y="492599"/>
                  </a:lnTo>
                  <a:lnTo>
                    <a:pt x="339943" y="481074"/>
                  </a:lnTo>
                  <a:lnTo>
                    <a:pt x="379203" y="462719"/>
                  </a:lnTo>
                  <a:lnTo>
                    <a:pt x="414372" y="438233"/>
                  </a:lnTo>
                  <a:lnTo>
                    <a:pt x="444741" y="408315"/>
                  </a:lnTo>
                  <a:lnTo>
                    <a:pt x="469598" y="373664"/>
                  </a:lnTo>
                  <a:lnTo>
                    <a:pt x="488233" y="334978"/>
                  </a:lnTo>
                  <a:lnTo>
                    <a:pt x="499935" y="292957"/>
                  </a:lnTo>
                  <a:lnTo>
                    <a:pt x="503993" y="248298"/>
                  </a:lnTo>
                  <a:lnTo>
                    <a:pt x="499935" y="203667"/>
                  </a:lnTo>
                  <a:lnTo>
                    <a:pt x="488233" y="161660"/>
                  </a:lnTo>
                  <a:lnTo>
                    <a:pt x="469598" y="122978"/>
                  </a:lnTo>
                  <a:lnTo>
                    <a:pt x="444741" y="88324"/>
                  </a:lnTo>
                  <a:lnTo>
                    <a:pt x="414372" y="58397"/>
                  </a:lnTo>
                  <a:lnTo>
                    <a:pt x="379203" y="33900"/>
                  </a:lnTo>
                  <a:lnTo>
                    <a:pt x="339943" y="15534"/>
                  </a:lnTo>
                  <a:lnTo>
                    <a:pt x="297304" y="4000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BCF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72955" y="2382294"/>
              <a:ext cx="504190" cy="497205"/>
            </a:xfrm>
            <a:custGeom>
              <a:avLst/>
              <a:gdLst/>
              <a:ahLst/>
              <a:cxnLst/>
              <a:rect l="l" t="t" r="r" b="b"/>
              <a:pathLst>
                <a:path w="504190" h="497205">
                  <a:moveTo>
                    <a:pt x="0" y="248298"/>
                  </a:moveTo>
                  <a:lnTo>
                    <a:pt x="4062" y="203667"/>
                  </a:lnTo>
                  <a:lnTo>
                    <a:pt x="15772" y="161660"/>
                  </a:lnTo>
                  <a:lnTo>
                    <a:pt x="34419" y="122978"/>
                  </a:lnTo>
                  <a:lnTo>
                    <a:pt x="59287" y="88324"/>
                  </a:lnTo>
                  <a:lnTo>
                    <a:pt x="89664" y="58397"/>
                  </a:lnTo>
                  <a:lnTo>
                    <a:pt x="124837" y="33900"/>
                  </a:lnTo>
                  <a:lnTo>
                    <a:pt x="164092" y="15534"/>
                  </a:lnTo>
                  <a:lnTo>
                    <a:pt x="206717" y="4000"/>
                  </a:lnTo>
                  <a:lnTo>
                    <a:pt x="251996" y="0"/>
                  </a:lnTo>
                  <a:lnTo>
                    <a:pt x="297304" y="4000"/>
                  </a:lnTo>
                  <a:lnTo>
                    <a:pt x="339943" y="15534"/>
                  </a:lnTo>
                  <a:lnTo>
                    <a:pt x="379203" y="33900"/>
                  </a:lnTo>
                  <a:lnTo>
                    <a:pt x="414372" y="58397"/>
                  </a:lnTo>
                  <a:lnTo>
                    <a:pt x="444741" y="88324"/>
                  </a:lnTo>
                  <a:lnTo>
                    <a:pt x="469598" y="122978"/>
                  </a:lnTo>
                  <a:lnTo>
                    <a:pt x="488233" y="161660"/>
                  </a:lnTo>
                  <a:lnTo>
                    <a:pt x="499935" y="203667"/>
                  </a:lnTo>
                  <a:lnTo>
                    <a:pt x="503993" y="248298"/>
                  </a:lnTo>
                  <a:lnTo>
                    <a:pt x="499935" y="292957"/>
                  </a:lnTo>
                  <a:lnTo>
                    <a:pt x="488233" y="334978"/>
                  </a:lnTo>
                  <a:lnTo>
                    <a:pt x="469598" y="373664"/>
                  </a:lnTo>
                  <a:lnTo>
                    <a:pt x="444741" y="408315"/>
                  </a:lnTo>
                  <a:lnTo>
                    <a:pt x="414372" y="438233"/>
                  </a:lnTo>
                  <a:lnTo>
                    <a:pt x="379203" y="462719"/>
                  </a:lnTo>
                  <a:lnTo>
                    <a:pt x="339943" y="481074"/>
                  </a:lnTo>
                  <a:lnTo>
                    <a:pt x="297304" y="492599"/>
                  </a:lnTo>
                  <a:lnTo>
                    <a:pt x="251996" y="496596"/>
                  </a:lnTo>
                  <a:lnTo>
                    <a:pt x="206717" y="492599"/>
                  </a:lnTo>
                  <a:lnTo>
                    <a:pt x="164092" y="481074"/>
                  </a:lnTo>
                  <a:lnTo>
                    <a:pt x="124837" y="462719"/>
                  </a:lnTo>
                  <a:lnTo>
                    <a:pt x="89664" y="438233"/>
                  </a:lnTo>
                  <a:lnTo>
                    <a:pt x="59287" y="408315"/>
                  </a:lnTo>
                  <a:lnTo>
                    <a:pt x="34419" y="373664"/>
                  </a:lnTo>
                  <a:lnTo>
                    <a:pt x="15772" y="334978"/>
                  </a:lnTo>
                  <a:lnTo>
                    <a:pt x="4062" y="292957"/>
                  </a:lnTo>
                  <a:lnTo>
                    <a:pt x="0" y="248298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30518" y="2457614"/>
              <a:ext cx="390147" cy="39063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56300" y="3229955"/>
              <a:ext cx="2854325" cy="305435"/>
            </a:xfrm>
            <a:custGeom>
              <a:avLst/>
              <a:gdLst/>
              <a:ahLst/>
              <a:cxnLst/>
              <a:rect l="l" t="t" r="r" b="b"/>
              <a:pathLst>
                <a:path w="2854325" h="305435">
                  <a:moveTo>
                    <a:pt x="2853833" y="0"/>
                  </a:moveTo>
                  <a:lnTo>
                    <a:pt x="0" y="0"/>
                  </a:lnTo>
                  <a:lnTo>
                    <a:pt x="0" y="305106"/>
                  </a:lnTo>
                  <a:lnTo>
                    <a:pt x="2853833" y="305106"/>
                  </a:lnTo>
                  <a:lnTo>
                    <a:pt x="2853833" y="0"/>
                  </a:lnTo>
                  <a:close/>
                </a:path>
              </a:pathLst>
            </a:custGeom>
            <a:solidFill>
              <a:srgbClr val="FFC000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4684" y="3186551"/>
              <a:ext cx="2573694" cy="47489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24623" y="3228638"/>
            <a:ext cx="231457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dirty="0">
                <a:solidFill>
                  <a:srgbClr val="FFC000"/>
                </a:solidFill>
                <a:latin typeface="Calibri"/>
                <a:cs typeface="Calibri"/>
              </a:rPr>
              <a:t>All</a:t>
            </a:r>
            <a:r>
              <a:rPr sz="165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C000"/>
                </a:solidFill>
                <a:latin typeface="Calibri"/>
                <a:cs typeface="Calibri"/>
              </a:rPr>
              <a:t>Using</a:t>
            </a:r>
            <a:r>
              <a:rPr sz="1650" b="1" spc="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C000"/>
                </a:solidFill>
                <a:latin typeface="Calibri"/>
                <a:cs typeface="Calibri"/>
              </a:rPr>
              <a:t>This</a:t>
            </a:r>
            <a:r>
              <a:rPr sz="1650" b="1" spc="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C000"/>
                </a:solidFill>
                <a:latin typeface="Calibri"/>
                <a:cs typeface="Calibri"/>
              </a:rPr>
              <a:t>Data</a:t>
            </a:r>
            <a:r>
              <a:rPr sz="1650" b="1" spc="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50" b="1" spc="-10" dirty="0">
                <a:solidFill>
                  <a:srgbClr val="FFC000"/>
                </a:solidFill>
                <a:latin typeface="Calibri"/>
                <a:cs typeface="Calibri"/>
              </a:rPr>
              <a:t>Source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89402" y="2366975"/>
            <a:ext cx="9679940" cy="2141220"/>
            <a:chOff x="389402" y="2366975"/>
            <a:chExt cx="9679940" cy="2141220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402" y="3086976"/>
              <a:ext cx="603769" cy="5948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16265" y="3113784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00" y="3992"/>
                  </a:lnTo>
                  <a:lnTo>
                    <a:pt x="164067" y="15503"/>
                  </a:lnTo>
                  <a:lnTo>
                    <a:pt x="124809" y="33829"/>
                  </a:lnTo>
                  <a:lnTo>
                    <a:pt x="89638" y="58271"/>
                  </a:lnTo>
                  <a:lnTo>
                    <a:pt x="59266" y="88127"/>
                  </a:lnTo>
                  <a:lnTo>
                    <a:pt x="34404" y="122695"/>
                  </a:lnTo>
                  <a:lnTo>
                    <a:pt x="15765" y="161274"/>
                  </a:lnTo>
                  <a:lnTo>
                    <a:pt x="4060" y="203162"/>
                  </a:lnTo>
                  <a:lnTo>
                    <a:pt x="0" y="247659"/>
                  </a:lnTo>
                  <a:lnTo>
                    <a:pt x="4060" y="292184"/>
                  </a:lnTo>
                  <a:lnTo>
                    <a:pt x="15765" y="334088"/>
                  </a:lnTo>
                  <a:lnTo>
                    <a:pt x="34404" y="372671"/>
                  </a:lnTo>
                  <a:lnTo>
                    <a:pt x="59266" y="407236"/>
                  </a:lnTo>
                  <a:lnTo>
                    <a:pt x="89638" y="437083"/>
                  </a:lnTo>
                  <a:lnTo>
                    <a:pt x="124809" y="461513"/>
                  </a:lnTo>
                  <a:lnTo>
                    <a:pt x="164067" y="479828"/>
                  </a:lnTo>
                  <a:lnTo>
                    <a:pt x="206700" y="491330"/>
                  </a:lnTo>
                  <a:lnTo>
                    <a:pt x="251996" y="495319"/>
                  </a:lnTo>
                  <a:lnTo>
                    <a:pt x="297293" y="491330"/>
                  </a:lnTo>
                  <a:lnTo>
                    <a:pt x="339926" y="479828"/>
                  </a:lnTo>
                  <a:lnTo>
                    <a:pt x="379184" y="461513"/>
                  </a:lnTo>
                  <a:lnTo>
                    <a:pt x="414355" y="437083"/>
                  </a:lnTo>
                  <a:lnTo>
                    <a:pt x="444727" y="407236"/>
                  </a:lnTo>
                  <a:lnTo>
                    <a:pt x="469588" y="372671"/>
                  </a:lnTo>
                  <a:lnTo>
                    <a:pt x="488228" y="334088"/>
                  </a:lnTo>
                  <a:lnTo>
                    <a:pt x="499933" y="292184"/>
                  </a:lnTo>
                  <a:lnTo>
                    <a:pt x="503993" y="247659"/>
                  </a:lnTo>
                  <a:lnTo>
                    <a:pt x="499933" y="203162"/>
                  </a:lnTo>
                  <a:lnTo>
                    <a:pt x="488228" y="161274"/>
                  </a:lnTo>
                  <a:lnTo>
                    <a:pt x="469588" y="122695"/>
                  </a:lnTo>
                  <a:lnTo>
                    <a:pt x="444727" y="88127"/>
                  </a:lnTo>
                  <a:lnTo>
                    <a:pt x="414355" y="58271"/>
                  </a:lnTo>
                  <a:lnTo>
                    <a:pt x="379184" y="33829"/>
                  </a:lnTo>
                  <a:lnTo>
                    <a:pt x="339926" y="15503"/>
                  </a:lnTo>
                  <a:lnTo>
                    <a:pt x="297293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D4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16265" y="3113784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0" y="203162"/>
                  </a:lnTo>
                  <a:lnTo>
                    <a:pt x="15765" y="161274"/>
                  </a:lnTo>
                  <a:lnTo>
                    <a:pt x="34404" y="122695"/>
                  </a:lnTo>
                  <a:lnTo>
                    <a:pt x="59266" y="88127"/>
                  </a:lnTo>
                  <a:lnTo>
                    <a:pt x="89638" y="58271"/>
                  </a:lnTo>
                  <a:lnTo>
                    <a:pt x="124809" y="33829"/>
                  </a:lnTo>
                  <a:lnTo>
                    <a:pt x="164067" y="15503"/>
                  </a:lnTo>
                  <a:lnTo>
                    <a:pt x="206700" y="3992"/>
                  </a:lnTo>
                  <a:lnTo>
                    <a:pt x="251996" y="0"/>
                  </a:lnTo>
                  <a:lnTo>
                    <a:pt x="297293" y="3992"/>
                  </a:lnTo>
                  <a:lnTo>
                    <a:pt x="339926" y="15503"/>
                  </a:lnTo>
                  <a:lnTo>
                    <a:pt x="379184" y="33829"/>
                  </a:lnTo>
                  <a:lnTo>
                    <a:pt x="414355" y="58271"/>
                  </a:lnTo>
                  <a:lnTo>
                    <a:pt x="444727" y="88127"/>
                  </a:lnTo>
                  <a:lnTo>
                    <a:pt x="469588" y="122695"/>
                  </a:lnTo>
                  <a:lnTo>
                    <a:pt x="488228" y="161274"/>
                  </a:lnTo>
                  <a:lnTo>
                    <a:pt x="499933" y="203162"/>
                  </a:lnTo>
                  <a:lnTo>
                    <a:pt x="503993" y="247659"/>
                  </a:lnTo>
                  <a:lnTo>
                    <a:pt x="499933" y="292184"/>
                  </a:lnTo>
                  <a:lnTo>
                    <a:pt x="488228" y="334088"/>
                  </a:lnTo>
                  <a:lnTo>
                    <a:pt x="469588" y="372671"/>
                  </a:lnTo>
                  <a:lnTo>
                    <a:pt x="444727" y="407236"/>
                  </a:lnTo>
                  <a:lnTo>
                    <a:pt x="414355" y="437083"/>
                  </a:lnTo>
                  <a:lnTo>
                    <a:pt x="379184" y="461513"/>
                  </a:lnTo>
                  <a:lnTo>
                    <a:pt x="339926" y="479828"/>
                  </a:lnTo>
                  <a:lnTo>
                    <a:pt x="297293" y="491330"/>
                  </a:lnTo>
                  <a:lnTo>
                    <a:pt x="251996" y="495319"/>
                  </a:lnTo>
                  <a:lnTo>
                    <a:pt x="206700" y="491330"/>
                  </a:lnTo>
                  <a:lnTo>
                    <a:pt x="164067" y="479828"/>
                  </a:lnTo>
                  <a:lnTo>
                    <a:pt x="124809" y="461513"/>
                  </a:lnTo>
                  <a:lnTo>
                    <a:pt x="89638" y="437083"/>
                  </a:lnTo>
                  <a:lnTo>
                    <a:pt x="59266" y="407236"/>
                  </a:lnTo>
                  <a:lnTo>
                    <a:pt x="34404" y="372671"/>
                  </a:lnTo>
                  <a:lnTo>
                    <a:pt x="15765" y="334088"/>
                  </a:lnTo>
                  <a:lnTo>
                    <a:pt x="4060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827" y="3189104"/>
              <a:ext cx="390147" cy="3893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57537" y="2366975"/>
              <a:ext cx="603769" cy="59489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284399" y="2393784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29"/>
                  </a:lnTo>
                  <a:lnTo>
                    <a:pt x="89664" y="58271"/>
                  </a:lnTo>
                  <a:lnTo>
                    <a:pt x="59287" y="88127"/>
                  </a:lnTo>
                  <a:lnTo>
                    <a:pt x="34419" y="122695"/>
                  </a:lnTo>
                  <a:lnTo>
                    <a:pt x="15772" y="161274"/>
                  </a:lnTo>
                  <a:lnTo>
                    <a:pt x="4062" y="203162"/>
                  </a:lnTo>
                  <a:lnTo>
                    <a:pt x="0" y="247659"/>
                  </a:lnTo>
                  <a:lnTo>
                    <a:pt x="4062" y="292184"/>
                  </a:lnTo>
                  <a:lnTo>
                    <a:pt x="15772" y="334088"/>
                  </a:lnTo>
                  <a:lnTo>
                    <a:pt x="34419" y="372671"/>
                  </a:lnTo>
                  <a:lnTo>
                    <a:pt x="59287" y="407236"/>
                  </a:lnTo>
                  <a:lnTo>
                    <a:pt x="89664" y="437083"/>
                  </a:lnTo>
                  <a:lnTo>
                    <a:pt x="124837" y="461513"/>
                  </a:lnTo>
                  <a:lnTo>
                    <a:pt x="164092" y="479828"/>
                  </a:lnTo>
                  <a:lnTo>
                    <a:pt x="206717" y="491330"/>
                  </a:lnTo>
                  <a:lnTo>
                    <a:pt x="251996" y="495319"/>
                  </a:lnTo>
                  <a:lnTo>
                    <a:pt x="297304" y="491330"/>
                  </a:lnTo>
                  <a:lnTo>
                    <a:pt x="339943" y="479828"/>
                  </a:lnTo>
                  <a:lnTo>
                    <a:pt x="379203" y="461513"/>
                  </a:lnTo>
                  <a:lnTo>
                    <a:pt x="414372" y="437083"/>
                  </a:lnTo>
                  <a:lnTo>
                    <a:pt x="444741" y="407236"/>
                  </a:lnTo>
                  <a:lnTo>
                    <a:pt x="469598" y="372671"/>
                  </a:lnTo>
                  <a:lnTo>
                    <a:pt x="488233" y="334088"/>
                  </a:lnTo>
                  <a:lnTo>
                    <a:pt x="499935" y="292184"/>
                  </a:lnTo>
                  <a:lnTo>
                    <a:pt x="503993" y="247659"/>
                  </a:lnTo>
                  <a:lnTo>
                    <a:pt x="499935" y="203162"/>
                  </a:lnTo>
                  <a:lnTo>
                    <a:pt x="488233" y="161274"/>
                  </a:lnTo>
                  <a:lnTo>
                    <a:pt x="469598" y="122695"/>
                  </a:lnTo>
                  <a:lnTo>
                    <a:pt x="444741" y="88127"/>
                  </a:lnTo>
                  <a:lnTo>
                    <a:pt x="414372" y="58271"/>
                  </a:lnTo>
                  <a:lnTo>
                    <a:pt x="379203" y="33829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D4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84399" y="2393784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2" y="203162"/>
                  </a:lnTo>
                  <a:lnTo>
                    <a:pt x="15772" y="161274"/>
                  </a:lnTo>
                  <a:lnTo>
                    <a:pt x="34419" y="122695"/>
                  </a:lnTo>
                  <a:lnTo>
                    <a:pt x="59287" y="88127"/>
                  </a:lnTo>
                  <a:lnTo>
                    <a:pt x="89664" y="58271"/>
                  </a:lnTo>
                  <a:lnTo>
                    <a:pt x="124837" y="33829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29"/>
                  </a:lnTo>
                  <a:lnTo>
                    <a:pt x="414372" y="58271"/>
                  </a:lnTo>
                  <a:lnTo>
                    <a:pt x="444741" y="88127"/>
                  </a:lnTo>
                  <a:lnTo>
                    <a:pt x="469598" y="122695"/>
                  </a:lnTo>
                  <a:lnTo>
                    <a:pt x="488233" y="161274"/>
                  </a:lnTo>
                  <a:lnTo>
                    <a:pt x="499935" y="203162"/>
                  </a:lnTo>
                  <a:lnTo>
                    <a:pt x="503993" y="247659"/>
                  </a:lnTo>
                  <a:lnTo>
                    <a:pt x="499935" y="292184"/>
                  </a:lnTo>
                  <a:lnTo>
                    <a:pt x="488233" y="334088"/>
                  </a:lnTo>
                  <a:lnTo>
                    <a:pt x="469598" y="372671"/>
                  </a:lnTo>
                  <a:lnTo>
                    <a:pt x="444741" y="407236"/>
                  </a:lnTo>
                  <a:lnTo>
                    <a:pt x="414372" y="437083"/>
                  </a:lnTo>
                  <a:lnTo>
                    <a:pt x="379203" y="461513"/>
                  </a:lnTo>
                  <a:lnTo>
                    <a:pt x="339943" y="479828"/>
                  </a:lnTo>
                  <a:lnTo>
                    <a:pt x="297304" y="491330"/>
                  </a:lnTo>
                  <a:lnTo>
                    <a:pt x="251996" y="495319"/>
                  </a:lnTo>
                  <a:lnTo>
                    <a:pt x="206717" y="491330"/>
                  </a:lnTo>
                  <a:lnTo>
                    <a:pt x="164092" y="479828"/>
                  </a:lnTo>
                  <a:lnTo>
                    <a:pt x="124837" y="461513"/>
                  </a:lnTo>
                  <a:lnTo>
                    <a:pt x="89664" y="437083"/>
                  </a:lnTo>
                  <a:lnTo>
                    <a:pt x="59287" y="407236"/>
                  </a:lnTo>
                  <a:lnTo>
                    <a:pt x="34419" y="372671"/>
                  </a:lnTo>
                  <a:lnTo>
                    <a:pt x="15772" y="334088"/>
                  </a:lnTo>
                  <a:lnTo>
                    <a:pt x="4062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41962" y="2469103"/>
              <a:ext cx="390147" cy="38936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4098" y="2397613"/>
              <a:ext cx="603769" cy="59489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900961" y="2424422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29"/>
                  </a:lnTo>
                  <a:lnTo>
                    <a:pt x="89664" y="58271"/>
                  </a:lnTo>
                  <a:lnTo>
                    <a:pt x="59287" y="88127"/>
                  </a:lnTo>
                  <a:lnTo>
                    <a:pt x="34419" y="122695"/>
                  </a:lnTo>
                  <a:lnTo>
                    <a:pt x="15772" y="161274"/>
                  </a:lnTo>
                  <a:lnTo>
                    <a:pt x="4062" y="203162"/>
                  </a:lnTo>
                  <a:lnTo>
                    <a:pt x="0" y="247659"/>
                  </a:lnTo>
                  <a:lnTo>
                    <a:pt x="4062" y="292184"/>
                  </a:lnTo>
                  <a:lnTo>
                    <a:pt x="15772" y="334088"/>
                  </a:lnTo>
                  <a:lnTo>
                    <a:pt x="34419" y="372671"/>
                  </a:lnTo>
                  <a:lnTo>
                    <a:pt x="59287" y="407236"/>
                  </a:lnTo>
                  <a:lnTo>
                    <a:pt x="89664" y="437083"/>
                  </a:lnTo>
                  <a:lnTo>
                    <a:pt x="124837" y="461513"/>
                  </a:lnTo>
                  <a:lnTo>
                    <a:pt x="164092" y="479828"/>
                  </a:lnTo>
                  <a:lnTo>
                    <a:pt x="206717" y="491330"/>
                  </a:lnTo>
                  <a:lnTo>
                    <a:pt x="251996" y="495319"/>
                  </a:lnTo>
                  <a:lnTo>
                    <a:pt x="297304" y="491330"/>
                  </a:lnTo>
                  <a:lnTo>
                    <a:pt x="339943" y="479828"/>
                  </a:lnTo>
                  <a:lnTo>
                    <a:pt x="379203" y="461513"/>
                  </a:lnTo>
                  <a:lnTo>
                    <a:pt x="414372" y="437083"/>
                  </a:lnTo>
                  <a:lnTo>
                    <a:pt x="444741" y="407236"/>
                  </a:lnTo>
                  <a:lnTo>
                    <a:pt x="469598" y="372671"/>
                  </a:lnTo>
                  <a:lnTo>
                    <a:pt x="488233" y="334088"/>
                  </a:lnTo>
                  <a:lnTo>
                    <a:pt x="499935" y="292184"/>
                  </a:lnTo>
                  <a:lnTo>
                    <a:pt x="503993" y="247659"/>
                  </a:lnTo>
                  <a:lnTo>
                    <a:pt x="499935" y="203162"/>
                  </a:lnTo>
                  <a:lnTo>
                    <a:pt x="488233" y="161274"/>
                  </a:lnTo>
                  <a:lnTo>
                    <a:pt x="469598" y="122695"/>
                  </a:lnTo>
                  <a:lnTo>
                    <a:pt x="444741" y="88127"/>
                  </a:lnTo>
                  <a:lnTo>
                    <a:pt x="414372" y="58271"/>
                  </a:lnTo>
                  <a:lnTo>
                    <a:pt x="379203" y="33829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00961" y="2424422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2" y="203162"/>
                  </a:lnTo>
                  <a:lnTo>
                    <a:pt x="15772" y="161274"/>
                  </a:lnTo>
                  <a:lnTo>
                    <a:pt x="34419" y="122695"/>
                  </a:lnTo>
                  <a:lnTo>
                    <a:pt x="59287" y="88127"/>
                  </a:lnTo>
                  <a:lnTo>
                    <a:pt x="89664" y="58271"/>
                  </a:lnTo>
                  <a:lnTo>
                    <a:pt x="124837" y="33829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29"/>
                  </a:lnTo>
                  <a:lnTo>
                    <a:pt x="414372" y="58271"/>
                  </a:lnTo>
                  <a:lnTo>
                    <a:pt x="444741" y="88127"/>
                  </a:lnTo>
                  <a:lnTo>
                    <a:pt x="469598" y="122695"/>
                  </a:lnTo>
                  <a:lnTo>
                    <a:pt x="488233" y="161274"/>
                  </a:lnTo>
                  <a:lnTo>
                    <a:pt x="499935" y="203162"/>
                  </a:lnTo>
                  <a:lnTo>
                    <a:pt x="503993" y="247659"/>
                  </a:lnTo>
                  <a:lnTo>
                    <a:pt x="499935" y="292184"/>
                  </a:lnTo>
                  <a:lnTo>
                    <a:pt x="488233" y="334088"/>
                  </a:lnTo>
                  <a:lnTo>
                    <a:pt x="469598" y="372671"/>
                  </a:lnTo>
                  <a:lnTo>
                    <a:pt x="444741" y="407236"/>
                  </a:lnTo>
                  <a:lnTo>
                    <a:pt x="414372" y="437083"/>
                  </a:lnTo>
                  <a:lnTo>
                    <a:pt x="379203" y="461513"/>
                  </a:lnTo>
                  <a:lnTo>
                    <a:pt x="339943" y="479828"/>
                  </a:lnTo>
                  <a:lnTo>
                    <a:pt x="297304" y="491330"/>
                  </a:lnTo>
                  <a:lnTo>
                    <a:pt x="251996" y="495319"/>
                  </a:lnTo>
                  <a:lnTo>
                    <a:pt x="206717" y="491330"/>
                  </a:lnTo>
                  <a:lnTo>
                    <a:pt x="164092" y="479828"/>
                  </a:lnTo>
                  <a:lnTo>
                    <a:pt x="124837" y="461513"/>
                  </a:lnTo>
                  <a:lnTo>
                    <a:pt x="89664" y="437083"/>
                  </a:lnTo>
                  <a:lnTo>
                    <a:pt x="59287" y="407236"/>
                  </a:lnTo>
                  <a:lnTo>
                    <a:pt x="34419" y="372671"/>
                  </a:lnTo>
                  <a:lnTo>
                    <a:pt x="15772" y="334088"/>
                  </a:lnTo>
                  <a:lnTo>
                    <a:pt x="4062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58523" y="2499741"/>
              <a:ext cx="390147" cy="38936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65076" y="2382294"/>
              <a:ext cx="603769" cy="59489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491938" y="2409103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29"/>
                  </a:lnTo>
                  <a:lnTo>
                    <a:pt x="89664" y="58271"/>
                  </a:lnTo>
                  <a:lnTo>
                    <a:pt x="59287" y="88127"/>
                  </a:lnTo>
                  <a:lnTo>
                    <a:pt x="34419" y="122695"/>
                  </a:lnTo>
                  <a:lnTo>
                    <a:pt x="15772" y="161274"/>
                  </a:lnTo>
                  <a:lnTo>
                    <a:pt x="4062" y="203162"/>
                  </a:lnTo>
                  <a:lnTo>
                    <a:pt x="0" y="247659"/>
                  </a:lnTo>
                  <a:lnTo>
                    <a:pt x="4062" y="292184"/>
                  </a:lnTo>
                  <a:lnTo>
                    <a:pt x="15772" y="334088"/>
                  </a:lnTo>
                  <a:lnTo>
                    <a:pt x="34419" y="372671"/>
                  </a:lnTo>
                  <a:lnTo>
                    <a:pt x="59287" y="407236"/>
                  </a:lnTo>
                  <a:lnTo>
                    <a:pt x="89664" y="437083"/>
                  </a:lnTo>
                  <a:lnTo>
                    <a:pt x="124837" y="461513"/>
                  </a:lnTo>
                  <a:lnTo>
                    <a:pt x="164092" y="479828"/>
                  </a:lnTo>
                  <a:lnTo>
                    <a:pt x="206717" y="491330"/>
                  </a:lnTo>
                  <a:lnTo>
                    <a:pt x="251996" y="495319"/>
                  </a:lnTo>
                  <a:lnTo>
                    <a:pt x="297304" y="491330"/>
                  </a:lnTo>
                  <a:lnTo>
                    <a:pt x="339943" y="479828"/>
                  </a:lnTo>
                  <a:lnTo>
                    <a:pt x="379203" y="461513"/>
                  </a:lnTo>
                  <a:lnTo>
                    <a:pt x="414372" y="437083"/>
                  </a:lnTo>
                  <a:lnTo>
                    <a:pt x="444741" y="407236"/>
                  </a:lnTo>
                  <a:lnTo>
                    <a:pt x="469598" y="372671"/>
                  </a:lnTo>
                  <a:lnTo>
                    <a:pt x="488233" y="334088"/>
                  </a:lnTo>
                  <a:lnTo>
                    <a:pt x="499935" y="292184"/>
                  </a:lnTo>
                  <a:lnTo>
                    <a:pt x="503993" y="247659"/>
                  </a:lnTo>
                  <a:lnTo>
                    <a:pt x="499935" y="203162"/>
                  </a:lnTo>
                  <a:lnTo>
                    <a:pt x="488233" y="161274"/>
                  </a:lnTo>
                  <a:lnTo>
                    <a:pt x="469598" y="122695"/>
                  </a:lnTo>
                  <a:lnTo>
                    <a:pt x="444741" y="88127"/>
                  </a:lnTo>
                  <a:lnTo>
                    <a:pt x="414372" y="58271"/>
                  </a:lnTo>
                  <a:lnTo>
                    <a:pt x="379203" y="33829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90D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491938" y="2409103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2" y="203162"/>
                  </a:lnTo>
                  <a:lnTo>
                    <a:pt x="15772" y="161274"/>
                  </a:lnTo>
                  <a:lnTo>
                    <a:pt x="34419" y="122695"/>
                  </a:lnTo>
                  <a:lnTo>
                    <a:pt x="59287" y="88127"/>
                  </a:lnTo>
                  <a:lnTo>
                    <a:pt x="89664" y="58271"/>
                  </a:lnTo>
                  <a:lnTo>
                    <a:pt x="124837" y="33829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29"/>
                  </a:lnTo>
                  <a:lnTo>
                    <a:pt x="414372" y="58271"/>
                  </a:lnTo>
                  <a:lnTo>
                    <a:pt x="444741" y="88127"/>
                  </a:lnTo>
                  <a:lnTo>
                    <a:pt x="469598" y="122695"/>
                  </a:lnTo>
                  <a:lnTo>
                    <a:pt x="488233" y="161274"/>
                  </a:lnTo>
                  <a:lnTo>
                    <a:pt x="499935" y="203162"/>
                  </a:lnTo>
                  <a:lnTo>
                    <a:pt x="503993" y="247659"/>
                  </a:lnTo>
                  <a:lnTo>
                    <a:pt x="499935" y="292184"/>
                  </a:lnTo>
                  <a:lnTo>
                    <a:pt x="488233" y="334088"/>
                  </a:lnTo>
                  <a:lnTo>
                    <a:pt x="469598" y="372671"/>
                  </a:lnTo>
                  <a:lnTo>
                    <a:pt x="444741" y="407236"/>
                  </a:lnTo>
                  <a:lnTo>
                    <a:pt x="414372" y="437083"/>
                  </a:lnTo>
                  <a:lnTo>
                    <a:pt x="379203" y="461513"/>
                  </a:lnTo>
                  <a:lnTo>
                    <a:pt x="339943" y="479828"/>
                  </a:lnTo>
                  <a:lnTo>
                    <a:pt x="297304" y="491330"/>
                  </a:lnTo>
                  <a:lnTo>
                    <a:pt x="251996" y="495319"/>
                  </a:lnTo>
                  <a:lnTo>
                    <a:pt x="206717" y="491330"/>
                  </a:lnTo>
                  <a:lnTo>
                    <a:pt x="164092" y="479828"/>
                  </a:lnTo>
                  <a:lnTo>
                    <a:pt x="124837" y="461513"/>
                  </a:lnTo>
                  <a:lnTo>
                    <a:pt x="89664" y="437083"/>
                  </a:lnTo>
                  <a:lnTo>
                    <a:pt x="59287" y="407236"/>
                  </a:lnTo>
                  <a:lnTo>
                    <a:pt x="34419" y="372671"/>
                  </a:lnTo>
                  <a:lnTo>
                    <a:pt x="15772" y="334088"/>
                  </a:lnTo>
                  <a:lnTo>
                    <a:pt x="4062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9501" y="2484422"/>
              <a:ext cx="390147" cy="38936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48625" y="4076339"/>
              <a:ext cx="2853055" cy="305435"/>
            </a:xfrm>
            <a:custGeom>
              <a:avLst/>
              <a:gdLst/>
              <a:ahLst/>
              <a:cxnLst/>
              <a:rect l="l" t="t" r="r" b="b"/>
              <a:pathLst>
                <a:path w="2853054" h="305435">
                  <a:moveTo>
                    <a:pt x="2852553" y="0"/>
                  </a:moveTo>
                  <a:lnTo>
                    <a:pt x="0" y="0"/>
                  </a:lnTo>
                  <a:lnTo>
                    <a:pt x="0" y="305106"/>
                  </a:lnTo>
                  <a:lnTo>
                    <a:pt x="2852553" y="305106"/>
                  </a:lnTo>
                  <a:lnTo>
                    <a:pt x="2852553" y="0"/>
                  </a:lnTo>
                  <a:close/>
                </a:path>
              </a:pathLst>
            </a:custGeom>
            <a:solidFill>
              <a:srgbClr val="FF5656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900" y="4032935"/>
              <a:ext cx="2975354" cy="474894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915351" y="4002429"/>
            <a:ext cx="3916679" cy="74866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650" b="1" dirty="0">
                <a:solidFill>
                  <a:srgbClr val="FF5656"/>
                </a:solidFill>
                <a:latin typeface="Calibri"/>
                <a:cs typeface="Calibri"/>
              </a:rPr>
              <a:t>All</a:t>
            </a:r>
            <a:r>
              <a:rPr sz="1650" b="1" spc="20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5656"/>
                </a:solidFill>
                <a:latin typeface="Calibri"/>
                <a:cs typeface="Calibri"/>
              </a:rPr>
              <a:t>Using</a:t>
            </a:r>
            <a:r>
              <a:rPr sz="1650" b="1" spc="15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5656"/>
                </a:solidFill>
                <a:latin typeface="Calibri"/>
                <a:cs typeface="Calibri"/>
              </a:rPr>
              <a:t>Related</a:t>
            </a:r>
            <a:r>
              <a:rPr sz="1650" b="1" spc="15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650" b="1" dirty="0">
                <a:solidFill>
                  <a:srgbClr val="FF5656"/>
                </a:solidFill>
                <a:latin typeface="Calibri"/>
                <a:cs typeface="Calibri"/>
              </a:rPr>
              <a:t>Data</a:t>
            </a:r>
            <a:r>
              <a:rPr sz="1650" b="1" spc="40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650" b="1" spc="-10" dirty="0">
                <a:solidFill>
                  <a:srgbClr val="FF5656"/>
                </a:solidFill>
                <a:latin typeface="Calibri"/>
                <a:cs typeface="Calibri"/>
              </a:rPr>
              <a:t>Sources</a:t>
            </a:r>
            <a:endParaRPr sz="16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05"/>
              </a:spcBef>
            </a:pPr>
            <a:r>
              <a:rPr sz="2000" b="1" spc="-25" dirty="0">
                <a:latin typeface="Calibri"/>
                <a:cs typeface="Calibri"/>
              </a:rPr>
              <a:t>DS2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80448" y="3741870"/>
            <a:ext cx="9691370" cy="2040255"/>
            <a:chOff x="380448" y="3741870"/>
            <a:chExt cx="9691370" cy="2040255"/>
          </a:xfrm>
        </p:grpSpPr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0448" y="3933360"/>
              <a:ext cx="605048" cy="59489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07310" y="3960169"/>
              <a:ext cx="505459" cy="495934"/>
            </a:xfrm>
            <a:custGeom>
              <a:avLst/>
              <a:gdLst/>
              <a:ahLst/>
              <a:cxnLst/>
              <a:rect l="l" t="t" r="r" b="b"/>
              <a:pathLst>
                <a:path w="505459" h="495935">
                  <a:moveTo>
                    <a:pt x="252636" y="0"/>
                  </a:moveTo>
                  <a:lnTo>
                    <a:pt x="207225" y="3992"/>
                  </a:lnTo>
                  <a:lnTo>
                    <a:pt x="164484" y="15503"/>
                  </a:lnTo>
                  <a:lnTo>
                    <a:pt x="125126" y="33829"/>
                  </a:lnTo>
                  <a:lnTo>
                    <a:pt x="89866" y="58271"/>
                  </a:lnTo>
                  <a:lnTo>
                    <a:pt x="59417" y="88127"/>
                  </a:lnTo>
                  <a:lnTo>
                    <a:pt x="34492" y="122695"/>
                  </a:lnTo>
                  <a:lnTo>
                    <a:pt x="15805" y="161274"/>
                  </a:lnTo>
                  <a:lnTo>
                    <a:pt x="4070" y="203162"/>
                  </a:lnTo>
                  <a:lnTo>
                    <a:pt x="0" y="247659"/>
                  </a:lnTo>
                  <a:lnTo>
                    <a:pt x="4070" y="292184"/>
                  </a:lnTo>
                  <a:lnTo>
                    <a:pt x="15805" y="334088"/>
                  </a:lnTo>
                  <a:lnTo>
                    <a:pt x="34492" y="372671"/>
                  </a:lnTo>
                  <a:lnTo>
                    <a:pt x="59417" y="407236"/>
                  </a:lnTo>
                  <a:lnTo>
                    <a:pt x="89866" y="437083"/>
                  </a:lnTo>
                  <a:lnTo>
                    <a:pt x="125126" y="461513"/>
                  </a:lnTo>
                  <a:lnTo>
                    <a:pt x="164484" y="479828"/>
                  </a:lnTo>
                  <a:lnTo>
                    <a:pt x="207225" y="491330"/>
                  </a:lnTo>
                  <a:lnTo>
                    <a:pt x="252636" y="495319"/>
                  </a:lnTo>
                  <a:lnTo>
                    <a:pt x="298047" y="491330"/>
                  </a:lnTo>
                  <a:lnTo>
                    <a:pt x="340788" y="479828"/>
                  </a:lnTo>
                  <a:lnTo>
                    <a:pt x="380146" y="461513"/>
                  </a:lnTo>
                  <a:lnTo>
                    <a:pt x="415406" y="437083"/>
                  </a:lnTo>
                  <a:lnTo>
                    <a:pt x="445855" y="407236"/>
                  </a:lnTo>
                  <a:lnTo>
                    <a:pt x="470780" y="372671"/>
                  </a:lnTo>
                  <a:lnTo>
                    <a:pt x="489467" y="334088"/>
                  </a:lnTo>
                  <a:lnTo>
                    <a:pt x="501202" y="292184"/>
                  </a:lnTo>
                  <a:lnTo>
                    <a:pt x="505273" y="247659"/>
                  </a:lnTo>
                  <a:lnTo>
                    <a:pt x="501202" y="203162"/>
                  </a:lnTo>
                  <a:lnTo>
                    <a:pt x="489467" y="161274"/>
                  </a:lnTo>
                  <a:lnTo>
                    <a:pt x="470780" y="122695"/>
                  </a:lnTo>
                  <a:lnTo>
                    <a:pt x="445855" y="88127"/>
                  </a:lnTo>
                  <a:lnTo>
                    <a:pt x="415406" y="58271"/>
                  </a:lnTo>
                  <a:lnTo>
                    <a:pt x="380146" y="33829"/>
                  </a:lnTo>
                  <a:lnTo>
                    <a:pt x="340788" y="15503"/>
                  </a:lnTo>
                  <a:lnTo>
                    <a:pt x="298047" y="3992"/>
                  </a:lnTo>
                  <a:lnTo>
                    <a:pt x="252636" y="0"/>
                  </a:lnTo>
                  <a:close/>
                </a:path>
              </a:pathLst>
            </a:custGeom>
            <a:solidFill>
              <a:srgbClr val="FF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7310" y="3960169"/>
              <a:ext cx="505459" cy="495934"/>
            </a:xfrm>
            <a:custGeom>
              <a:avLst/>
              <a:gdLst/>
              <a:ahLst/>
              <a:cxnLst/>
              <a:rect l="l" t="t" r="r" b="b"/>
              <a:pathLst>
                <a:path w="505459" h="495935">
                  <a:moveTo>
                    <a:pt x="0" y="247659"/>
                  </a:moveTo>
                  <a:lnTo>
                    <a:pt x="4070" y="203162"/>
                  </a:lnTo>
                  <a:lnTo>
                    <a:pt x="15805" y="161274"/>
                  </a:lnTo>
                  <a:lnTo>
                    <a:pt x="34492" y="122695"/>
                  </a:lnTo>
                  <a:lnTo>
                    <a:pt x="59417" y="88127"/>
                  </a:lnTo>
                  <a:lnTo>
                    <a:pt x="89866" y="58271"/>
                  </a:lnTo>
                  <a:lnTo>
                    <a:pt x="125126" y="33829"/>
                  </a:lnTo>
                  <a:lnTo>
                    <a:pt x="164484" y="15503"/>
                  </a:lnTo>
                  <a:lnTo>
                    <a:pt x="207225" y="3992"/>
                  </a:lnTo>
                  <a:lnTo>
                    <a:pt x="252636" y="0"/>
                  </a:lnTo>
                  <a:lnTo>
                    <a:pt x="298047" y="3992"/>
                  </a:lnTo>
                  <a:lnTo>
                    <a:pt x="340788" y="15503"/>
                  </a:lnTo>
                  <a:lnTo>
                    <a:pt x="380146" y="33829"/>
                  </a:lnTo>
                  <a:lnTo>
                    <a:pt x="415406" y="58271"/>
                  </a:lnTo>
                  <a:lnTo>
                    <a:pt x="445855" y="88127"/>
                  </a:lnTo>
                  <a:lnTo>
                    <a:pt x="470780" y="122695"/>
                  </a:lnTo>
                  <a:lnTo>
                    <a:pt x="489467" y="161274"/>
                  </a:lnTo>
                  <a:lnTo>
                    <a:pt x="501202" y="203162"/>
                  </a:lnTo>
                  <a:lnTo>
                    <a:pt x="505273" y="247659"/>
                  </a:lnTo>
                  <a:lnTo>
                    <a:pt x="501202" y="292184"/>
                  </a:lnTo>
                  <a:lnTo>
                    <a:pt x="489467" y="334088"/>
                  </a:lnTo>
                  <a:lnTo>
                    <a:pt x="470780" y="372671"/>
                  </a:lnTo>
                  <a:lnTo>
                    <a:pt x="445855" y="407236"/>
                  </a:lnTo>
                  <a:lnTo>
                    <a:pt x="415406" y="437083"/>
                  </a:lnTo>
                  <a:lnTo>
                    <a:pt x="380146" y="461513"/>
                  </a:lnTo>
                  <a:lnTo>
                    <a:pt x="340788" y="479828"/>
                  </a:lnTo>
                  <a:lnTo>
                    <a:pt x="298047" y="491330"/>
                  </a:lnTo>
                  <a:lnTo>
                    <a:pt x="252636" y="495319"/>
                  </a:lnTo>
                  <a:lnTo>
                    <a:pt x="207225" y="491330"/>
                  </a:lnTo>
                  <a:lnTo>
                    <a:pt x="164484" y="479828"/>
                  </a:lnTo>
                  <a:lnTo>
                    <a:pt x="125126" y="461513"/>
                  </a:lnTo>
                  <a:lnTo>
                    <a:pt x="89866" y="437083"/>
                  </a:lnTo>
                  <a:lnTo>
                    <a:pt x="59417" y="407236"/>
                  </a:lnTo>
                  <a:lnTo>
                    <a:pt x="34492" y="372671"/>
                  </a:lnTo>
                  <a:lnTo>
                    <a:pt x="15805" y="334088"/>
                  </a:lnTo>
                  <a:lnTo>
                    <a:pt x="4070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4873" y="4035488"/>
              <a:ext cx="390147" cy="3893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58817" y="3741870"/>
              <a:ext cx="603769" cy="59489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8285679" y="3768679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29"/>
                  </a:lnTo>
                  <a:lnTo>
                    <a:pt x="89664" y="58271"/>
                  </a:lnTo>
                  <a:lnTo>
                    <a:pt x="59287" y="88127"/>
                  </a:lnTo>
                  <a:lnTo>
                    <a:pt x="34419" y="122695"/>
                  </a:lnTo>
                  <a:lnTo>
                    <a:pt x="15772" y="161274"/>
                  </a:lnTo>
                  <a:lnTo>
                    <a:pt x="4062" y="203162"/>
                  </a:lnTo>
                  <a:lnTo>
                    <a:pt x="0" y="247659"/>
                  </a:lnTo>
                  <a:lnTo>
                    <a:pt x="4062" y="292184"/>
                  </a:lnTo>
                  <a:lnTo>
                    <a:pt x="15772" y="334088"/>
                  </a:lnTo>
                  <a:lnTo>
                    <a:pt x="34419" y="372671"/>
                  </a:lnTo>
                  <a:lnTo>
                    <a:pt x="59287" y="407236"/>
                  </a:lnTo>
                  <a:lnTo>
                    <a:pt x="89664" y="437083"/>
                  </a:lnTo>
                  <a:lnTo>
                    <a:pt x="124837" y="461513"/>
                  </a:lnTo>
                  <a:lnTo>
                    <a:pt x="164092" y="479828"/>
                  </a:lnTo>
                  <a:lnTo>
                    <a:pt x="206717" y="491330"/>
                  </a:lnTo>
                  <a:lnTo>
                    <a:pt x="251996" y="495319"/>
                  </a:lnTo>
                  <a:lnTo>
                    <a:pt x="297304" y="491330"/>
                  </a:lnTo>
                  <a:lnTo>
                    <a:pt x="339943" y="479828"/>
                  </a:lnTo>
                  <a:lnTo>
                    <a:pt x="379203" y="461513"/>
                  </a:lnTo>
                  <a:lnTo>
                    <a:pt x="414372" y="437083"/>
                  </a:lnTo>
                  <a:lnTo>
                    <a:pt x="444741" y="407236"/>
                  </a:lnTo>
                  <a:lnTo>
                    <a:pt x="469598" y="372671"/>
                  </a:lnTo>
                  <a:lnTo>
                    <a:pt x="488233" y="334088"/>
                  </a:lnTo>
                  <a:lnTo>
                    <a:pt x="499935" y="292184"/>
                  </a:lnTo>
                  <a:lnTo>
                    <a:pt x="503993" y="247659"/>
                  </a:lnTo>
                  <a:lnTo>
                    <a:pt x="499935" y="203162"/>
                  </a:lnTo>
                  <a:lnTo>
                    <a:pt x="488233" y="161274"/>
                  </a:lnTo>
                  <a:lnTo>
                    <a:pt x="469598" y="122695"/>
                  </a:lnTo>
                  <a:lnTo>
                    <a:pt x="444741" y="88127"/>
                  </a:lnTo>
                  <a:lnTo>
                    <a:pt x="414372" y="58271"/>
                  </a:lnTo>
                  <a:lnTo>
                    <a:pt x="379203" y="33829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D4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285679" y="3768679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2" y="203162"/>
                  </a:lnTo>
                  <a:lnTo>
                    <a:pt x="15772" y="161274"/>
                  </a:lnTo>
                  <a:lnTo>
                    <a:pt x="34419" y="122695"/>
                  </a:lnTo>
                  <a:lnTo>
                    <a:pt x="59287" y="88127"/>
                  </a:lnTo>
                  <a:lnTo>
                    <a:pt x="89664" y="58271"/>
                  </a:lnTo>
                  <a:lnTo>
                    <a:pt x="124837" y="33829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29"/>
                  </a:lnTo>
                  <a:lnTo>
                    <a:pt x="414372" y="58271"/>
                  </a:lnTo>
                  <a:lnTo>
                    <a:pt x="444741" y="88127"/>
                  </a:lnTo>
                  <a:lnTo>
                    <a:pt x="469598" y="122695"/>
                  </a:lnTo>
                  <a:lnTo>
                    <a:pt x="488233" y="161274"/>
                  </a:lnTo>
                  <a:lnTo>
                    <a:pt x="499935" y="203162"/>
                  </a:lnTo>
                  <a:lnTo>
                    <a:pt x="503993" y="247659"/>
                  </a:lnTo>
                  <a:lnTo>
                    <a:pt x="499935" y="292184"/>
                  </a:lnTo>
                  <a:lnTo>
                    <a:pt x="488233" y="334088"/>
                  </a:lnTo>
                  <a:lnTo>
                    <a:pt x="469598" y="372671"/>
                  </a:lnTo>
                  <a:lnTo>
                    <a:pt x="444741" y="407236"/>
                  </a:lnTo>
                  <a:lnTo>
                    <a:pt x="414372" y="437083"/>
                  </a:lnTo>
                  <a:lnTo>
                    <a:pt x="379203" y="461513"/>
                  </a:lnTo>
                  <a:lnTo>
                    <a:pt x="339943" y="479828"/>
                  </a:lnTo>
                  <a:lnTo>
                    <a:pt x="297304" y="491330"/>
                  </a:lnTo>
                  <a:lnTo>
                    <a:pt x="251996" y="495319"/>
                  </a:lnTo>
                  <a:lnTo>
                    <a:pt x="206717" y="491330"/>
                  </a:lnTo>
                  <a:lnTo>
                    <a:pt x="164092" y="479828"/>
                  </a:lnTo>
                  <a:lnTo>
                    <a:pt x="124837" y="461513"/>
                  </a:lnTo>
                  <a:lnTo>
                    <a:pt x="89664" y="437083"/>
                  </a:lnTo>
                  <a:lnTo>
                    <a:pt x="59287" y="407236"/>
                  </a:lnTo>
                  <a:lnTo>
                    <a:pt x="34419" y="372671"/>
                  </a:lnTo>
                  <a:lnTo>
                    <a:pt x="15772" y="334088"/>
                  </a:lnTo>
                  <a:lnTo>
                    <a:pt x="4062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43242" y="3843998"/>
              <a:ext cx="390147" cy="3893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5377" y="3772509"/>
              <a:ext cx="603769" cy="59489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8902239" y="379931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29"/>
                  </a:lnTo>
                  <a:lnTo>
                    <a:pt x="89664" y="58271"/>
                  </a:lnTo>
                  <a:lnTo>
                    <a:pt x="59287" y="88127"/>
                  </a:lnTo>
                  <a:lnTo>
                    <a:pt x="34419" y="122695"/>
                  </a:lnTo>
                  <a:lnTo>
                    <a:pt x="15772" y="161274"/>
                  </a:lnTo>
                  <a:lnTo>
                    <a:pt x="4062" y="203162"/>
                  </a:lnTo>
                  <a:lnTo>
                    <a:pt x="0" y="247659"/>
                  </a:lnTo>
                  <a:lnTo>
                    <a:pt x="4062" y="292184"/>
                  </a:lnTo>
                  <a:lnTo>
                    <a:pt x="15772" y="334088"/>
                  </a:lnTo>
                  <a:lnTo>
                    <a:pt x="34419" y="372671"/>
                  </a:lnTo>
                  <a:lnTo>
                    <a:pt x="59287" y="407236"/>
                  </a:lnTo>
                  <a:lnTo>
                    <a:pt x="89664" y="437083"/>
                  </a:lnTo>
                  <a:lnTo>
                    <a:pt x="124837" y="461513"/>
                  </a:lnTo>
                  <a:lnTo>
                    <a:pt x="164092" y="479828"/>
                  </a:lnTo>
                  <a:lnTo>
                    <a:pt x="206717" y="491330"/>
                  </a:lnTo>
                  <a:lnTo>
                    <a:pt x="251996" y="495319"/>
                  </a:lnTo>
                  <a:lnTo>
                    <a:pt x="297304" y="491330"/>
                  </a:lnTo>
                  <a:lnTo>
                    <a:pt x="339943" y="479828"/>
                  </a:lnTo>
                  <a:lnTo>
                    <a:pt x="379203" y="461513"/>
                  </a:lnTo>
                  <a:lnTo>
                    <a:pt x="414372" y="437083"/>
                  </a:lnTo>
                  <a:lnTo>
                    <a:pt x="444741" y="407236"/>
                  </a:lnTo>
                  <a:lnTo>
                    <a:pt x="469598" y="372671"/>
                  </a:lnTo>
                  <a:lnTo>
                    <a:pt x="488233" y="334088"/>
                  </a:lnTo>
                  <a:lnTo>
                    <a:pt x="499935" y="292184"/>
                  </a:lnTo>
                  <a:lnTo>
                    <a:pt x="503993" y="247659"/>
                  </a:lnTo>
                  <a:lnTo>
                    <a:pt x="499935" y="203162"/>
                  </a:lnTo>
                  <a:lnTo>
                    <a:pt x="488233" y="161274"/>
                  </a:lnTo>
                  <a:lnTo>
                    <a:pt x="469598" y="122695"/>
                  </a:lnTo>
                  <a:lnTo>
                    <a:pt x="444741" y="88127"/>
                  </a:lnTo>
                  <a:lnTo>
                    <a:pt x="414372" y="58271"/>
                  </a:lnTo>
                  <a:lnTo>
                    <a:pt x="379203" y="33829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02239" y="379931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2" y="203162"/>
                  </a:lnTo>
                  <a:lnTo>
                    <a:pt x="15772" y="161274"/>
                  </a:lnTo>
                  <a:lnTo>
                    <a:pt x="34419" y="122695"/>
                  </a:lnTo>
                  <a:lnTo>
                    <a:pt x="59287" y="88127"/>
                  </a:lnTo>
                  <a:lnTo>
                    <a:pt x="89664" y="58271"/>
                  </a:lnTo>
                  <a:lnTo>
                    <a:pt x="124837" y="33829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29"/>
                  </a:lnTo>
                  <a:lnTo>
                    <a:pt x="414372" y="58271"/>
                  </a:lnTo>
                  <a:lnTo>
                    <a:pt x="444741" y="88127"/>
                  </a:lnTo>
                  <a:lnTo>
                    <a:pt x="469598" y="122695"/>
                  </a:lnTo>
                  <a:lnTo>
                    <a:pt x="488233" y="161274"/>
                  </a:lnTo>
                  <a:lnTo>
                    <a:pt x="499935" y="203162"/>
                  </a:lnTo>
                  <a:lnTo>
                    <a:pt x="503993" y="247659"/>
                  </a:lnTo>
                  <a:lnTo>
                    <a:pt x="499935" y="292184"/>
                  </a:lnTo>
                  <a:lnTo>
                    <a:pt x="488233" y="334088"/>
                  </a:lnTo>
                  <a:lnTo>
                    <a:pt x="469598" y="372671"/>
                  </a:lnTo>
                  <a:lnTo>
                    <a:pt x="444741" y="407236"/>
                  </a:lnTo>
                  <a:lnTo>
                    <a:pt x="414372" y="437083"/>
                  </a:lnTo>
                  <a:lnTo>
                    <a:pt x="379203" y="461513"/>
                  </a:lnTo>
                  <a:lnTo>
                    <a:pt x="339943" y="479828"/>
                  </a:lnTo>
                  <a:lnTo>
                    <a:pt x="297304" y="491330"/>
                  </a:lnTo>
                  <a:lnTo>
                    <a:pt x="251996" y="495319"/>
                  </a:lnTo>
                  <a:lnTo>
                    <a:pt x="206717" y="491330"/>
                  </a:lnTo>
                  <a:lnTo>
                    <a:pt x="164092" y="479828"/>
                  </a:lnTo>
                  <a:lnTo>
                    <a:pt x="124837" y="461513"/>
                  </a:lnTo>
                  <a:lnTo>
                    <a:pt x="89664" y="437083"/>
                  </a:lnTo>
                  <a:lnTo>
                    <a:pt x="59287" y="407236"/>
                  </a:lnTo>
                  <a:lnTo>
                    <a:pt x="34419" y="372671"/>
                  </a:lnTo>
                  <a:lnTo>
                    <a:pt x="15772" y="334088"/>
                  </a:lnTo>
                  <a:lnTo>
                    <a:pt x="4062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59803" y="3874636"/>
              <a:ext cx="390147" cy="38936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5377" y="5187032"/>
              <a:ext cx="603769" cy="59489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902239" y="521378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17" y="3992"/>
                  </a:lnTo>
                  <a:lnTo>
                    <a:pt x="164092" y="15503"/>
                  </a:lnTo>
                  <a:lnTo>
                    <a:pt x="124837" y="33831"/>
                  </a:lnTo>
                  <a:lnTo>
                    <a:pt x="89664" y="58276"/>
                  </a:lnTo>
                  <a:lnTo>
                    <a:pt x="59287" y="88136"/>
                  </a:lnTo>
                  <a:lnTo>
                    <a:pt x="34419" y="122710"/>
                  </a:lnTo>
                  <a:lnTo>
                    <a:pt x="15772" y="161299"/>
                  </a:lnTo>
                  <a:lnTo>
                    <a:pt x="4062" y="203200"/>
                  </a:lnTo>
                  <a:lnTo>
                    <a:pt x="0" y="247713"/>
                  </a:lnTo>
                  <a:lnTo>
                    <a:pt x="4062" y="292229"/>
                  </a:lnTo>
                  <a:lnTo>
                    <a:pt x="15772" y="334128"/>
                  </a:lnTo>
                  <a:lnTo>
                    <a:pt x="34419" y="372710"/>
                  </a:lnTo>
                  <a:lnTo>
                    <a:pt x="59287" y="407276"/>
                  </a:lnTo>
                  <a:lnTo>
                    <a:pt x="89664" y="437125"/>
                  </a:lnTo>
                  <a:lnTo>
                    <a:pt x="124837" y="461559"/>
                  </a:lnTo>
                  <a:lnTo>
                    <a:pt x="164092" y="479878"/>
                  </a:lnTo>
                  <a:lnTo>
                    <a:pt x="206717" y="491382"/>
                  </a:lnTo>
                  <a:lnTo>
                    <a:pt x="251996" y="495372"/>
                  </a:lnTo>
                  <a:lnTo>
                    <a:pt x="297304" y="491382"/>
                  </a:lnTo>
                  <a:lnTo>
                    <a:pt x="339943" y="479878"/>
                  </a:lnTo>
                  <a:lnTo>
                    <a:pt x="379203" y="461559"/>
                  </a:lnTo>
                  <a:lnTo>
                    <a:pt x="414372" y="437125"/>
                  </a:lnTo>
                  <a:lnTo>
                    <a:pt x="444741" y="407276"/>
                  </a:lnTo>
                  <a:lnTo>
                    <a:pt x="469598" y="372710"/>
                  </a:lnTo>
                  <a:lnTo>
                    <a:pt x="488233" y="334128"/>
                  </a:lnTo>
                  <a:lnTo>
                    <a:pt x="499935" y="292229"/>
                  </a:lnTo>
                  <a:lnTo>
                    <a:pt x="503993" y="247713"/>
                  </a:lnTo>
                  <a:lnTo>
                    <a:pt x="499935" y="203200"/>
                  </a:lnTo>
                  <a:lnTo>
                    <a:pt x="488233" y="161299"/>
                  </a:lnTo>
                  <a:lnTo>
                    <a:pt x="469598" y="122710"/>
                  </a:lnTo>
                  <a:lnTo>
                    <a:pt x="444741" y="88136"/>
                  </a:lnTo>
                  <a:lnTo>
                    <a:pt x="414372" y="58276"/>
                  </a:lnTo>
                  <a:lnTo>
                    <a:pt x="379203" y="33831"/>
                  </a:lnTo>
                  <a:lnTo>
                    <a:pt x="339943" y="15503"/>
                  </a:lnTo>
                  <a:lnTo>
                    <a:pt x="297304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FF7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902239" y="5213787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713"/>
                  </a:moveTo>
                  <a:lnTo>
                    <a:pt x="4062" y="203200"/>
                  </a:lnTo>
                  <a:lnTo>
                    <a:pt x="15772" y="161299"/>
                  </a:lnTo>
                  <a:lnTo>
                    <a:pt x="34419" y="122710"/>
                  </a:lnTo>
                  <a:lnTo>
                    <a:pt x="59287" y="88136"/>
                  </a:lnTo>
                  <a:lnTo>
                    <a:pt x="89664" y="58276"/>
                  </a:lnTo>
                  <a:lnTo>
                    <a:pt x="124837" y="33831"/>
                  </a:lnTo>
                  <a:lnTo>
                    <a:pt x="164092" y="15503"/>
                  </a:lnTo>
                  <a:lnTo>
                    <a:pt x="206717" y="3992"/>
                  </a:lnTo>
                  <a:lnTo>
                    <a:pt x="251996" y="0"/>
                  </a:lnTo>
                  <a:lnTo>
                    <a:pt x="297304" y="3992"/>
                  </a:lnTo>
                  <a:lnTo>
                    <a:pt x="339943" y="15503"/>
                  </a:lnTo>
                  <a:lnTo>
                    <a:pt x="379203" y="33831"/>
                  </a:lnTo>
                  <a:lnTo>
                    <a:pt x="414372" y="58276"/>
                  </a:lnTo>
                  <a:lnTo>
                    <a:pt x="444741" y="88136"/>
                  </a:lnTo>
                  <a:lnTo>
                    <a:pt x="469598" y="122710"/>
                  </a:lnTo>
                  <a:lnTo>
                    <a:pt x="488233" y="161299"/>
                  </a:lnTo>
                  <a:lnTo>
                    <a:pt x="499935" y="203200"/>
                  </a:lnTo>
                  <a:lnTo>
                    <a:pt x="503993" y="247713"/>
                  </a:lnTo>
                  <a:lnTo>
                    <a:pt x="499935" y="292229"/>
                  </a:lnTo>
                  <a:lnTo>
                    <a:pt x="488233" y="334128"/>
                  </a:lnTo>
                  <a:lnTo>
                    <a:pt x="469598" y="372710"/>
                  </a:lnTo>
                  <a:lnTo>
                    <a:pt x="444741" y="407276"/>
                  </a:lnTo>
                  <a:lnTo>
                    <a:pt x="414372" y="437125"/>
                  </a:lnTo>
                  <a:lnTo>
                    <a:pt x="379203" y="461559"/>
                  </a:lnTo>
                  <a:lnTo>
                    <a:pt x="339943" y="479878"/>
                  </a:lnTo>
                  <a:lnTo>
                    <a:pt x="297304" y="491382"/>
                  </a:lnTo>
                  <a:lnTo>
                    <a:pt x="251996" y="495372"/>
                  </a:lnTo>
                  <a:lnTo>
                    <a:pt x="206717" y="491382"/>
                  </a:lnTo>
                  <a:lnTo>
                    <a:pt x="164092" y="479878"/>
                  </a:lnTo>
                  <a:lnTo>
                    <a:pt x="124837" y="461559"/>
                  </a:lnTo>
                  <a:lnTo>
                    <a:pt x="89664" y="437125"/>
                  </a:lnTo>
                  <a:lnTo>
                    <a:pt x="59287" y="407276"/>
                  </a:lnTo>
                  <a:lnTo>
                    <a:pt x="34419" y="372710"/>
                  </a:lnTo>
                  <a:lnTo>
                    <a:pt x="15772" y="334128"/>
                  </a:lnTo>
                  <a:lnTo>
                    <a:pt x="4062" y="292229"/>
                  </a:lnTo>
                  <a:lnTo>
                    <a:pt x="0" y="247713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59803" y="5289160"/>
              <a:ext cx="390147" cy="38936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66355" y="5171713"/>
              <a:ext cx="605048" cy="594894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9493217" y="5198468"/>
              <a:ext cx="505459" cy="495934"/>
            </a:xfrm>
            <a:custGeom>
              <a:avLst/>
              <a:gdLst/>
              <a:ahLst/>
              <a:cxnLst/>
              <a:rect l="l" t="t" r="r" b="b"/>
              <a:pathLst>
                <a:path w="505459" h="495935">
                  <a:moveTo>
                    <a:pt x="252636" y="0"/>
                  </a:moveTo>
                  <a:lnTo>
                    <a:pt x="207250" y="3992"/>
                  </a:lnTo>
                  <a:lnTo>
                    <a:pt x="164522" y="15503"/>
                  </a:lnTo>
                  <a:lnTo>
                    <a:pt x="125169" y="33831"/>
                  </a:lnTo>
                  <a:lnTo>
                    <a:pt x="89906" y="58276"/>
                  </a:lnTo>
                  <a:lnTo>
                    <a:pt x="59449" y="88136"/>
                  </a:lnTo>
                  <a:lnTo>
                    <a:pt x="34513" y="122710"/>
                  </a:lnTo>
                  <a:lnTo>
                    <a:pt x="15816" y="161299"/>
                  </a:lnTo>
                  <a:lnTo>
                    <a:pt x="4073" y="203200"/>
                  </a:lnTo>
                  <a:lnTo>
                    <a:pt x="0" y="247713"/>
                  </a:lnTo>
                  <a:lnTo>
                    <a:pt x="4073" y="292229"/>
                  </a:lnTo>
                  <a:lnTo>
                    <a:pt x="15816" y="334128"/>
                  </a:lnTo>
                  <a:lnTo>
                    <a:pt x="34513" y="372710"/>
                  </a:lnTo>
                  <a:lnTo>
                    <a:pt x="59449" y="407276"/>
                  </a:lnTo>
                  <a:lnTo>
                    <a:pt x="89906" y="437125"/>
                  </a:lnTo>
                  <a:lnTo>
                    <a:pt x="125169" y="461559"/>
                  </a:lnTo>
                  <a:lnTo>
                    <a:pt x="164522" y="479878"/>
                  </a:lnTo>
                  <a:lnTo>
                    <a:pt x="207250" y="491382"/>
                  </a:lnTo>
                  <a:lnTo>
                    <a:pt x="252636" y="495372"/>
                  </a:lnTo>
                  <a:lnTo>
                    <a:pt x="298050" y="491382"/>
                  </a:lnTo>
                  <a:lnTo>
                    <a:pt x="340793" y="479878"/>
                  </a:lnTo>
                  <a:lnTo>
                    <a:pt x="380151" y="461559"/>
                  </a:lnTo>
                  <a:lnTo>
                    <a:pt x="415410" y="437125"/>
                  </a:lnTo>
                  <a:lnTo>
                    <a:pt x="445859" y="407276"/>
                  </a:lnTo>
                  <a:lnTo>
                    <a:pt x="470782" y="372710"/>
                  </a:lnTo>
                  <a:lnTo>
                    <a:pt x="489468" y="334128"/>
                  </a:lnTo>
                  <a:lnTo>
                    <a:pt x="501203" y="292229"/>
                  </a:lnTo>
                  <a:lnTo>
                    <a:pt x="505273" y="247713"/>
                  </a:lnTo>
                  <a:lnTo>
                    <a:pt x="501203" y="203200"/>
                  </a:lnTo>
                  <a:lnTo>
                    <a:pt x="489468" y="161299"/>
                  </a:lnTo>
                  <a:lnTo>
                    <a:pt x="470782" y="122710"/>
                  </a:lnTo>
                  <a:lnTo>
                    <a:pt x="445859" y="88136"/>
                  </a:lnTo>
                  <a:lnTo>
                    <a:pt x="415410" y="58276"/>
                  </a:lnTo>
                  <a:lnTo>
                    <a:pt x="380151" y="33831"/>
                  </a:lnTo>
                  <a:lnTo>
                    <a:pt x="340793" y="15503"/>
                  </a:lnTo>
                  <a:lnTo>
                    <a:pt x="298050" y="3992"/>
                  </a:lnTo>
                  <a:lnTo>
                    <a:pt x="252636" y="0"/>
                  </a:lnTo>
                  <a:close/>
                </a:path>
              </a:pathLst>
            </a:custGeom>
            <a:solidFill>
              <a:srgbClr val="90D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93217" y="5198468"/>
              <a:ext cx="505459" cy="495934"/>
            </a:xfrm>
            <a:custGeom>
              <a:avLst/>
              <a:gdLst/>
              <a:ahLst/>
              <a:cxnLst/>
              <a:rect l="l" t="t" r="r" b="b"/>
              <a:pathLst>
                <a:path w="505459" h="495935">
                  <a:moveTo>
                    <a:pt x="0" y="247713"/>
                  </a:moveTo>
                  <a:lnTo>
                    <a:pt x="4073" y="203200"/>
                  </a:lnTo>
                  <a:lnTo>
                    <a:pt x="15816" y="161299"/>
                  </a:lnTo>
                  <a:lnTo>
                    <a:pt x="34513" y="122710"/>
                  </a:lnTo>
                  <a:lnTo>
                    <a:pt x="59449" y="88136"/>
                  </a:lnTo>
                  <a:lnTo>
                    <a:pt x="89906" y="58276"/>
                  </a:lnTo>
                  <a:lnTo>
                    <a:pt x="125169" y="33831"/>
                  </a:lnTo>
                  <a:lnTo>
                    <a:pt x="164522" y="15503"/>
                  </a:lnTo>
                  <a:lnTo>
                    <a:pt x="207250" y="3992"/>
                  </a:lnTo>
                  <a:lnTo>
                    <a:pt x="252636" y="0"/>
                  </a:lnTo>
                  <a:lnTo>
                    <a:pt x="298050" y="3992"/>
                  </a:lnTo>
                  <a:lnTo>
                    <a:pt x="340793" y="15503"/>
                  </a:lnTo>
                  <a:lnTo>
                    <a:pt x="380151" y="33831"/>
                  </a:lnTo>
                  <a:lnTo>
                    <a:pt x="415410" y="58276"/>
                  </a:lnTo>
                  <a:lnTo>
                    <a:pt x="445859" y="88136"/>
                  </a:lnTo>
                  <a:lnTo>
                    <a:pt x="470782" y="122710"/>
                  </a:lnTo>
                  <a:lnTo>
                    <a:pt x="489468" y="161299"/>
                  </a:lnTo>
                  <a:lnTo>
                    <a:pt x="501203" y="203200"/>
                  </a:lnTo>
                  <a:lnTo>
                    <a:pt x="505273" y="247713"/>
                  </a:lnTo>
                  <a:lnTo>
                    <a:pt x="501203" y="292229"/>
                  </a:lnTo>
                  <a:lnTo>
                    <a:pt x="489468" y="334128"/>
                  </a:lnTo>
                  <a:lnTo>
                    <a:pt x="470782" y="372710"/>
                  </a:lnTo>
                  <a:lnTo>
                    <a:pt x="445859" y="407276"/>
                  </a:lnTo>
                  <a:lnTo>
                    <a:pt x="415410" y="437125"/>
                  </a:lnTo>
                  <a:lnTo>
                    <a:pt x="380151" y="461559"/>
                  </a:lnTo>
                  <a:lnTo>
                    <a:pt x="340793" y="479878"/>
                  </a:lnTo>
                  <a:lnTo>
                    <a:pt x="298050" y="491382"/>
                  </a:lnTo>
                  <a:lnTo>
                    <a:pt x="252636" y="495372"/>
                  </a:lnTo>
                  <a:lnTo>
                    <a:pt x="207250" y="491382"/>
                  </a:lnTo>
                  <a:lnTo>
                    <a:pt x="164522" y="479878"/>
                  </a:lnTo>
                  <a:lnTo>
                    <a:pt x="125169" y="461559"/>
                  </a:lnTo>
                  <a:lnTo>
                    <a:pt x="89906" y="437125"/>
                  </a:lnTo>
                  <a:lnTo>
                    <a:pt x="59449" y="407276"/>
                  </a:lnTo>
                  <a:lnTo>
                    <a:pt x="34513" y="372710"/>
                  </a:lnTo>
                  <a:lnTo>
                    <a:pt x="15816" y="334128"/>
                  </a:lnTo>
                  <a:lnTo>
                    <a:pt x="4073" y="292229"/>
                  </a:lnTo>
                  <a:lnTo>
                    <a:pt x="0" y="247713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50780" y="5273840"/>
              <a:ext cx="390147" cy="389362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63975" y="4939319"/>
              <a:ext cx="2853055" cy="304165"/>
            </a:xfrm>
            <a:custGeom>
              <a:avLst/>
              <a:gdLst/>
              <a:ahLst/>
              <a:cxnLst/>
              <a:rect l="l" t="t" r="r" b="b"/>
              <a:pathLst>
                <a:path w="2853054" h="304164">
                  <a:moveTo>
                    <a:pt x="2852553" y="0"/>
                  </a:moveTo>
                  <a:lnTo>
                    <a:pt x="0" y="0"/>
                  </a:lnTo>
                  <a:lnTo>
                    <a:pt x="0" y="303830"/>
                  </a:lnTo>
                  <a:lnTo>
                    <a:pt x="2852553" y="303830"/>
                  </a:lnTo>
                  <a:lnTo>
                    <a:pt x="2852553" y="0"/>
                  </a:lnTo>
                  <a:close/>
                </a:path>
              </a:pathLst>
            </a:custGeom>
            <a:solidFill>
              <a:srgbClr val="46C9F3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1097" y="4894638"/>
              <a:ext cx="2134938" cy="474894"/>
            </a:xfrm>
            <a:prstGeom prst="rect">
              <a:avLst/>
            </a:prstGeom>
          </p:spPr>
        </p:pic>
      </p:grpSp>
      <p:sp>
        <p:nvSpPr>
          <p:cNvPr id="118" name="object 118"/>
          <p:cNvSpPr txBox="1"/>
          <p:nvPr/>
        </p:nvSpPr>
        <p:spPr>
          <a:xfrm>
            <a:off x="1351591" y="4937470"/>
            <a:ext cx="1876425" cy="281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b="1" dirty="0">
                <a:solidFill>
                  <a:srgbClr val="46C9F3"/>
                </a:solidFill>
                <a:latin typeface="Calibri"/>
                <a:cs typeface="Calibri"/>
              </a:rPr>
              <a:t>Selected</a:t>
            </a:r>
            <a:r>
              <a:rPr sz="1650" b="1" spc="100" dirty="0">
                <a:solidFill>
                  <a:srgbClr val="46C9F3"/>
                </a:solidFill>
                <a:latin typeface="Calibri"/>
                <a:cs typeface="Calibri"/>
              </a:rPr>
              <a:t> </a:t>
            </a:r>
            <a:r>
              <a:rPr sz="1650" b="1" spc="-10" dirty="0">
                <a:solidFill>
                  <a:srgbClr val="46C9F3"/>
                </a:solidFill>
                <a:latin typeface="Calibri"/>
                <a:cs typeface="Calibri"/>
              </a:rPr>
              <a:t>Worksheets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397077" y="1407541"/>
            <a:ext cx="7099300" cy="3982720"/>
            <a:chOff x="397077" y="1407541"/>
            <a:chExt cx="7099300" cy="3982720"/>
          </a:xfrm>
        </p:grpSpPr>
        <p:pic>
          <p:nvPicPr>
            <p:cNvPr id="120" name="object 1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077" y="4795063"/>
              <a:ext cx="603769" cy="59489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23940" y="4821872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251996" y="0"/>
                  </a:moveTo>
                  <a:lnTo>
                    <a:pt x="206700" y="3992"/>
                  </a:lnTo>
                  <a:lnTo>
                    <a:pt x="164067" y="15503"/>
                  </a:lnTo>
                  <a:lnTo>
                    <a:pt x="124809" y="33829"/>
                  </a:lnTo>
                  <a:lnTo>
                    <a:pt x="89638" y="58271"/>
                  </a:lnTo>
                  <a:lnTo>
                    <a:pt x="59266" y="88127"/>
                  </a:lnTo>
                  <a:lnTo>
                    <a:pt x="34404" y="122695"/>
                  </a:lnTo>
                  <a:lnTo>
                    <a:pt x="15765" y="161274"/>
                  </a:lnTo>
                  <a:lnTo>
                    <a:pt x="4060" y="203162"/>
                  </a:lnTo>
                  <a:lnTo>
                    <a:pt x="0" y="247659"/>
                  </a:lnTo>
                  <a:lnTo>
                    <a:pt x="4060" y="292184"/>
                  </a:lnTo>
                  <a:lnTo>
                    <a:pt x="15765" y="334088"/>
                  </a:lnTo>
                  <a:lnTo>
                    <a:pt x="34404" y="372671"/>
                  </a:lnTo>
                  <a:lnTo>
                    <a:pt x="59266" y="407236"/>
                  </a:lnTo>
                  <a:lnTo>
                    <a:pt x="89638" y="437083"/>
                  </a:lnTo>
                  <a:lnTo>
                    <a:pt x="124809" y="461513"/>
                  </a:lnTo>
                  <a:lnTo>
                    <a:pt x="164067" y="479828"/>
                  </a:lnTo>
                  <a:lnTo>
                    <a:pt x="206700" y="491330"/>
                  </a:lnTo>
                  <a:lnTo>
                    <a:pt x="251996" y="495319"/>
                  </a:lnTo>
                  <a:lnTo>
                    <a:pt x="297293" y="491330"/>
                  </a:lnTo>
                  <a:lnTo>
                    <a:pt x="339926" y="479828"/>
                  </a:lnTo>
                  <a:lnTo>
                    <a:pt x="379184" y="461513"/>
                  </a:lnTo>
                  <a:lnTo>
                    <a:pt x="414355" y="437083"/>
                  </a:lnTo>
                  <a:lnTo>
                    <a:pt x="444727" y="407236"/>
                  </a:lnTo>
                  <a:lnTo>
                    <a:pt x="469588" y="372671"/>
                  </a:lnTo>
                  <a:lnTo>
                    <a:pt x="488228" y="334088"/>
                  </a:lnTo>
                  <a:lnTo>
                    <a:pt x="499933" y="292184"/>
                  </a:lnTo>
                  <a:lnTo>
                    <a:pt x="503993" y="247659"/>
                  </a:lnTo>
                  <a:lnTo>
                    <a:pt x="499933" y="203162"/>
                  </a:lnTo>
                  <a:lnTo>
                    <a:pt x="488228" y="161274"/>
                  </a:lnTo>
                  <a:lnTo>
                    <a:pt x="469588" y="122695"/>
                  </a:lnTo>
                  <a:lnTo>
                    <a:pt x="444727" y="88127"/>
                  </a:lnTo>
                  <a:lnTo>
                    <a:pt x="414355" y="58271"/>
                  </a:lnTo>
                  <a:lnTo>
                    <a:pt x="379184" y="33829"/>
                  </a:lnTo>
                  <a:lnTo>
                    <a:pt x="339926" y="15503"/>
                  </a:lnTo>
                  <a:lnTo>
                    <a:pt x="297293" y="3992"/>
                  </a:lnTo>
                  <a:lnTo>
                    <a:pt x="251996" y="0"/>
                  </a:lnTo>
                  <a:close/>
                </a:path>
              </a:pathLst>
            </a:custGeom>
            <a:solidFill>
              <a:srgbClr val="90DF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23940" y="4821872"/>
              <a:ext cx="504190" cy="495934"/>
            </a:xfrm>
            <a:custGeom>
              <a:avLst/>
              <a:gdLst/>
              <a:ahLst/>
              <a:cxnLst/>
              <a:rect l="l" t="t" r="r" b="b"/>
              <a:pathLst>
                <a:path w="504190" h="495935">
                  <a:moveTo>
                    <a:pt x="0" y="247659"/>
                  </a:moveTo>
                  <a:lnTo>
                    <a:pt x="4060" y="203162"/>
                  </a:lnTo>
                  <a:lnTo>
                    <a:pt x="15765" y="161274"/>
                  </a:lnTo>
                  <a:lnTo>
                    <a:pt x="34404" y="122695"/>
                  </a:lnTo>
                  <a:lnTo>
                    <a:pt x="59266" y="88127"/>
                  </a:lnTo>
                  <a:lnTo>
                    <a:pt x="89638" y="58271"/>
                  </a:lnTo>
                  <a:lnTo>
                    <a:pt x="124809" y="33829"/>
                  </a:lnTo>
                  <a:lnTo>
                    <a:pt x="164067" y="15503"/>
                  </a:lnTo>
                  <a:lnTo>
                    <a:pt x="206700" y="3992"/>
                  </a:lnTo>
                  <a:lnTo>
                    <a:pt x="251996" y="0"/>
                  </a:lnTo>
                  <a:lnTo>
                    <a:pt x="297293" y="3992"/>
                  </a:lnTo>
                  <a:lnTo>
                    <a:pt x="339926" y="15503"/>
                  </a:lnTo>
                  <a:lnTo>
                    <a:pt x="379184" y="33829"/>
                  </a:lnTo>
                  <a:lnTo>
                    <a:pt x="414355" y="58271"/>
                  </a:lnTo>
                  <a:lnTo>
                    <a:pt x="444727" y="88127"/>
                  </a:lnTo>
                  <a:lnTo>
                    <a:pt x="469588" y="122695"/>
                  </a:lnTo>
                  <a:lnTo>
                    <a:pt x="488228" y="161274"/>
                  </a:lnTo>
                  <a:lnTo>
                    <a:pt x="499933" y="203162"/>
                  </a:lnTo>
                  <a:lnTo>
                    <a:pt x="503993" y="247659"/>
                  </a:lnTo>
                  <a:lnTo>
                    <a:pt x="499933" y="292184"/>
                  </a:lnTo>
                  <a:lnTo>
                    <a:pt x="488228" y="334088"/>
                  </a:lnTo>
                  <a:lnTo>
                    <a:pt x="469588" y="372671"/>
                  </a:lnTo>
                  <a:lnTo>
                    <a:pt x="444727" y="407236"/>
                  </a:lnTo>
                  <a:lnTo>
                    <a:pt x="414355" y="437083"/>
                  </a:lnTo>
                  <a:lnTo>
                    <a:pt x="379184" y="461513"/>
                  </a:lnTo>
                  <a:lnTo>
                    <a:pt x="339926" y="479828"/>
                  </a:lnTo>
                  <a:lnTo>
                    <a:pt x="297293" y="491330"/>
                  </a:lnTo>
                  <a:lnTo>
                    <a:pt x="251996" y="495319"/>
                  </a:lnTo>
                  <a:lnTo>
                    <a:pt x="206700" y="491330"/>
                  </a:lnTo>
                  <a:lnTo>
                    <a:pt x="164067" y="479828"/>
                  </a:lnTo>
                  <a:lnTo>
                    <a:pt x="124809" y="461513"/>
                  </a:lnTo>
                  <a:lnTo>
                    <a:pt x="89638" y="437083"/>
                  </a:lnTo>
                  <a:lnTo>
                    <a:pt x="59266" y="407236"/>
                  </a:lnTo>
                  <a:lnTo>
                    <a:pt x="34404" y="372671"/>
                  </a:lnTo>
                  <a:lnTo>
                    <a:pt x="15765" y="334088"/>
                  </a:lnTo>
                  <a:lnTo>
                    <a:pt x="4060" y="292184"/>
                  </a:lnTo>
                  <a:lnTo>
                    <a:pt x="0" y="247659"/>
                  </a:lnTo>
                  <a:close/>
                </a:path>
              </a:pathLst>
            </a:custGeom>
            <a:ln w="106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223" y="4897191"/>
              <a:ext cx="390147" cy="38936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6647379" y="2283039"/>
              <a:ext cx="848994" cy="760730"/>
            </a:xfrm>
            <a:custGeom>
              <a:avLst/>
              <a:gdLst/>
              <a:ahLst/>
              <a:cxnLst/>
              <a:rect l="l" t="t" r="r" b="b"/>
              <a:pathLst>
                <a:path w="848995" h="760730">
                  <a:moveTo>
                    <a:pt x="848730" y="0"/>
                  </a:moveTo>
                  <a:lnTo>
                    <a:pt x="0" y="0"/>
                  </a:lnTo>
                  <a:lnTo>
                    <a:pt x="0" y="760213"/>
                  </a:lnTo>
                  <a:lnTo>
                    <a:pt x="848730" y="760213"/>
                  </a:lnTo>
                  <a:lnTo>
                    <a:pt x="848730" y="736277"/>
                  </a:lnTo>
                  <a:lnTo>
                    <a:pt x="47968" y="736277"/>
                  </a:lnTo>
                  <a:lnTo>
                    <a:pt x="23984" y="712341"/>
                  </a:lnTo>
                  <a:lnTo>
                    <a:pt x="47968" y="712341"/>
                  </a:lnTo>
                  <a:lnTo>
                    <a:pt x="47968" y="47872"/>
                  </a:lnTo>
                  <a:lnTo>
                    <a:pt x="23984" y="47872"/>
                  </a:lnTo>
                  <a:lnTo>
                    <a:pt x="47968" y="23936"/>
                  </a:lnTo>
                  <a:lnTo>
                    <a:pt x="848730" y="23936"/>
                  </a:lnTo>
                  <a:lnTo>
                    <a:pt x="848730" y="0"/>
                  </a:lnTo>
                  <a:close/>
                </a:path>
                <a:path w="848995" h="760730">
                  <a:moveTo>
                    <a:pt x="47968" y="712341"/>
                  </a:moveTo>
                  <a:lnTo>
                    <a:pt x="23984" y="712341"/>
                  </a:lnTo>
                  <a:lnTo>
                    <a:pt x="47968" y="736277"/>
                  </a:lnTo>
                  <a:lnTo>
                    <a:pt x="47968" y="712341"/>
                  </a:lnTo>
                  <a:close/>
                </a:path>
                <a:path w="848995" h="760730">
                  <a:moveTo>
                    <a:pt x="800761" y="712341"/>
                  </a:moveTo>
                  <a:lnTo>
                    <a:pt x="47968" y="712341"/>
                  </a:lnTo>
                  <a:lnTo>
                    <a:pt x="47968" y="736277"/>
                  </a:lnTo>
                  <a:lnTo>
                    <a:pt x="800761" y="736277"/>
                  </a:lnTo>
                  <a:lnTo>
                    <a:pt x="800761" y="712341"/>
                  </a:lnTo>
                  <a:close/>
                </a:path>
                <a:path w="848995" h="760730">
                  <a:moveTo>
                    <a:pt x="800761" y="23936"/>
                  </a:moveTo>
                  <a:lnTo>
                    <a:pt x="800761" y="736277"/>
                  </a:lnTo>
                  <a:lnTo>
                    <a:pt x="824746" y="712341"/>
                  </a:lnTo>
                  <a:lnTo>
                    <a:pt x="848730" y="712341"/>
                  </a:lnTo>
                  <a:lnTo>
                    <a:pt x="848730" y="47872"/>
                  </a:lnTo>
                  <a:lnTo>
                    <a:pt x="824746" y="47872"/>
                  </a:lnTo>
                  <a:lnTo>
                    <a:pt x="800761" y="23936"/>
                  </a:lnTo>
                  <a:close/>
                </a:path>
                <a:path w="848995" h="760730">
                  <a:moveTo>
                    <a:pt x="848730" y="712341"/>
                  </a:moveTo>
                  <a:lnTo>
                    <a:pt x="824746" y="712341"/>
                  </a:lnTo>
                  <a:lnTo>
                    <a:pt x="800761" y="736277"/>
                  </a:lnTo>
                  <a:lnTo>
                    <a:pt x="848730" y="736277"/>
                  </a:lnTo>
                  <a:lnTo>
                    <a:pt x="848730" y="712341"/>
                  </a:lnTo>
                  <a:close/>
                </a:path>
                <a:path w="848995" h="760730">
                  <a:moveTo>
                    <a:pt x="47968" y="23936"/>
                  </a:moveTo>
                  <a:lnTo>
                    <a:pt x="23984" y="47872"/>
                  </a:lnTo>
                  <a:lnTo>
                    <a:pt x="47968" y="47872"/>
                  </a:lnTo>
                  <a:lnTo>
                    <a:pt x="47968" y="23936"/>
                  </a:lnTo>
                  <a:close/>
                </a:path>
                <a:path w="848995" h="760730">
                  <a:moveTo>
                    <a:pt x="800761" y="23936"/>
                  </a:moveTo>
                  <a:lnTo>
                    <a:pt x="47968" y="23936"/>
                  </a:lnTo>
                  <a:lnTo>
                    <a:pt x="47968" y="47872"/>
                  </a:lnTo>
                  <a:lnTo>
                    <a:pt x="800761" y="47872"/>
                  </a:lnTo>
                  <a:lnTo>
                    <a:pt x="800761" y="23936"/>
                  </a:lnTo>
                  <a:close/>
                </a:path>
                <a:path w="848995" h="760730">
                  <a:moveTo>
                    <a:pt x="848730" y="23936"/>
                  </a:moveTo>
                  <a:lnTo>
                    <a:pt x="800761" y="23936"/>
                  </a:lnTo>
                  <a:lnTo>
                    <a:pt x="824746" y="47872"/>
                  </a:lnTo>
                  <a:lnTo>
                    <a:pt x="848730" y="47872"/>
                  </a:lnTo>
                  <a:lnTo>
                    <a:pt x="848730" y="23936"/>
                  </a:lnTo>
                  <a:close/>
                </a:path>
              </a:pathLst>
            </a:custGeom>
            <a:solidFill>
              <a:srgbClr val="46C9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74195" y="1407541"/>
              <a:ext cx="2187384" cy="1143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396</Words>
  <Application>Microsoft Office PowerPoint</Application>
  <PresentationFormat>Custom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Comic Sans MS</vt:lpstr>
      <vt:lpstr>Tahoma</vt:lpstr>
      <vt:lpstr>Verdana</vt:lpstr>
      <vt:lpstr>Office Theme</vt:lpstr>
      <vt:lpstr>Filters</vt:lpstr>
      <vt:lpstr>Tableau Filters</vt:lpstr>
      <vt:lpstr>Optimize Performance Filters</vt:lpstr>
      <vt:lpstr>Optimize Performance Filters</vt:lpstr>
      <vt:lpstr>Data Source Filter vs Extract Filter</vt:lpstr>
      <vt:lpstr>Interactivity Filters</vt:lpstr>
      <vt:lpstr>Tableau Filters</vt:lpstr>
      <vt:lpstr>Tableau Filters Order</vt:lpstr>
      <vt:lpstr>Apply Filters</vt:lpstr>
      <vt:lpstr>Filter Values</vt:lpstr>
      <vt:lpstr>All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| VARIETY</dc:title>
  <dc:creator>Khatib Salkini, Baraa (059)</dc:creator>
  <cp:lastModifiedBy>Ghayth Al Mahadin</cp:lastModifiedBy>
  <cp:revision>24</cp:revision>
  <dcterms:created xsi:type="dcterms:W3CDTF">2025-01-24T07:06:50Z</dcterms:created>
  <dcterms:modified xsi:type="dcterms:W3CDTF">2025-04-26T08:34:31Z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2023-12-03T00:00:00Z</vt:filetime>
  </property>
  <property fmtid="{D5CDD505-2E9C-101B-9397-08002B2CF9AE}" pid="3" name="Creator">
    <vt:lpwstr>Microsoft® Visio® Plan 2</vt:lpwstr>
  </property>
  <property fmtid="{D5CDD505-2E9C-101B-9397-08002B2CF9AE}" pid="4" name="LastSaved">
    <vt:filetime>2025-01-24T00:00:00Z</vt:filetime>
  </property>
  <property fmtid="{D5CDD505-2E9C-101B-9397-08002B2CF9AE}" pid="5" name="Producer">
    <vt:lpwstr>Microsoft® Visio® Plan 2</vt:lpwstr>
  </property>
</Properties>
</file>